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media/image45.jpg" ContentType="image/png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  <p:sldMasterId id="2147483670" r:id="rId5"/>
  </p:sldMasterIdLst>
  <p:notesMasterIdLst>
    <p:notesMasterId r:id="rId61"/>
  </p:notesMasterIdLst>
  <p:sldIdLst>
    <p:sldId id="256" r:id="rId6"/>
    <p:sldId id="379" r:id="rId7"/>
    <p:sldId id="374" r:id="rId8"/>
    <p:sldId id="386" r:id="rId9"/>
    <p:sldId id="385" r:id="rId10"/>
    <p:sldId id="384" r:id="rId11"/>
    <p:sldId id="375" r:id="rId12"/>
    <p:sldId id="387" r:id="rId13"/>
    <p:sldId id="391" r:id="rId14"/>
    <p:sldId id="389" r:id="rId15"/>
    <p:sldId id="390" r:id="rId16"/>
    <p:sldId id="271" r:id="rId17"/>
    <p:sldId id="363" r:id="rId18"/>
    <p:sldId id="418" r:id="rId19"/>
    <p:sldId id="365" r:id="rId20"/>
    <p:sldId id="392" r:id="rId21"/>
    <p:sldId id="393" r:id="rId22"/>
    <p:sldId id="396" r:id="rId23"/>
    <p:sldId id="397" r:id="rId24"/>
    <p:sldId id="398" r:id="rId25"/>
    <p:sldId id="399" r:id="rId26"/>
    <p:sldId id="400" r:id="rId27"/>
    <p:sldId id="409" r:id="rId28"/>
    <p:sldId id="411" r:id="rId29"/>
    <p:sldId id="408" r:id="rId30"/>
    <p:sldId id="417" r:id="rId31"/>
    <p:sldId id="419" r:id="rId32"/>
    <p:sldId id="372" r:id="rId33"/>
    <p:sldId id="402" r:id="rId34"/>
    <p:sldId id="404" r:id="rId35"/>
    <p:sldId id="405" r:id="rId36"/>
    <p:sldId id="407" r:id="rId37"/>
    <p:sldId id="406" r:id="rId38"/>
    <p:sldId id="412" r:id="rId39"/>
    <p:sldId id="414" r:id="rId40"/>
    <p:sldId id="362" r:id="rId41"/>
    <p:sldId id="415" r:id="rId42"/>
    <p:sldId id="416" r:id="rId43"/>
    <p:sldId id="413" r:id="rId44"/>
    <p:sldId id="420" r:id="rId45"/>
    <p:sldId id="401" r:id="rId46"/>
    <p:sldId id="421" r:id="rId47"/>
    <p:sldId id="368" r:id="rId48"/>
    <p:sldId id="373" r:id="rId49"/>
    <p:sldId id="378" r:id="rId50"/>
    <p:sldId id="369" r:id="rId51"/>
    <p:sldId id="370" r:id="rId52"/>
    <p:sldId id="377" r:id="rId53"/>
    <p:sldId id="380" r:id="rId54"/>
    <p:sldId id="381" r:id="rId55"/>
    <p:sldId id="382" r:id="rId56"/>
    <p:sldId id="383" r:id="rId57"/>
    <p:sldId id="360" r:id="rId58"/>
    <p:sldId id="346" r:id="rId59"/>
    <p:sldId id="277" r:id="rId60"/>
  </p:sldIdLst>
  <p:sldSz cx="12192000" cy="6858000"/>
  <p:notesSz cx="6858000" cy="9144000"/>
  <p:embeddedFontLst>
    <p:embeddedFont>
      <p:font typeface="Century Gothic" panose="020B0502020202020204" pitchFamily="34" charset="0"/>
      <p:regular r:id="rId62"/>
      <p:bold r:id="rId63"/>
      <p:italic r:id="rId64"/>
      <p:boldItalic r:id="rId65"/>
    </p:embeddedFont>
    <p:embeddedFont>
      <p:font typeface="Open Sans" pitchFamily="2" charset="0"/>
      <p:regular r:id="rId66"/>
      <p:bold r:id="rId67"/>
      <p:italic r:id="rId68"/>
      <p:boldItalic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7E6947-77B6-DB43-83EE-E30957BF70AD}">
          <p14:sldIdLst>
            <p14:sldId id="256"/>
            <p14:sldId id="379"/>
            <p14:sldId id="374"/>
            <p14:sldId id="386"/>
            <p14:sldId id="385"/>
            <p14:sldId id="384"/>
            <p14:sldId id="375"/>
            <p14:sldId id="387"/>
            <p14:sldId id="391"/>
            <p14:sldId id="389"/>
            <p14:sldId id="390"/>
            <p14:sldId id="271"/>
            <p14:sldId id="363"/>
            <p14:sldId id="418"/>
            <p14:sldId id="365"/>
            <p14:sldId id="392"/>
            <p14:sldId id="393"/>
            <p14:sldId id="396"/>
            <p14:sldId id="397"/>
            <p14:sldId id="398"/>
            <p14:sldId id="399"/>
            <p14:sldId id="400"/>
            <p14:sldId id="409"/>
            <p14:sldId id="411"/>
            <p14:sldId id="408"/>
            <p14:sldId id="417"/>
            <p14:sldId id="419"/>
            <p14:sldId id="372"/>
            <p14:sldId id="402"/>
            <p14:sldId id="404"/>
            <p14:sldId id="405"/>
            <p14:sldId id="407"/>
            <p14:sldId id="406"/>
            <p14:sldId id="412"/>
            <p14:sldId id="414"/>
            <p14:sldId id="362"/>
            <p14:sldId id="415"/>
            <p14:sldId id="416"/>
            <p14:sldId id="413"/>
            <p14:sldId id="420"/>
            <p14:sldId id="401"/>
            <p14:sldId id="421"/>
            <p14:sldId id="368"/>
            <p14:sldId id="373"/>
            <p14:sldId id="378"/>
            <p14:sldId id="369"/>
            <p14:sldId id="370"/>
            <p14:sldId id="377"/>
            <p14:sldId id="380"/>
            <p14:sldId id="381"/>
            <p14:sldId id="382"/>
            <p14:sldId id="383"/>
          </p14:sldIdLst>
        </p14:section>
        <p14:section name="Coffee" id="{108F969E-DE8A-4E45-AEFC-E957DF112047}">
          <p14:sldIdLst>
            <p14:sldId id="360"/>
          </p14:sldIdLst>
        </p14:section>
        <p14:section name="Summary" id="{9931A04A-20CC-2E43-86C6-04B8AB883928}">
          <p14:sldIdLst>
            <p14:sldId id="34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32"/>
    <a:srgbClr val="011734"/>
    <a:srgbClr val="FFA803"/>
    <a:srgbClr val="001633"/>
    <a:srgbClr val="011634"/>
    <a:srgbClr val="2BD1EF"/>
    <a:srgbClr val="FFA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3"/>
    <p:restoredTop sz="87750"/>
  </p:normalViewPr>
  <p:slideViewPr>
    <p:cSldViewPr snapToGrid="0">
      <p:cViewPr>
        <p:scale>
          <a:sx n="128" d="100"/>
          <a:sy n="128" d="100"/>
        </p:scale>
        <p:origin x="736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font" Target="fonts/font5.fntdata"/><Relationship Id="rId5" Type="http://schemas.openxmlformats.org/officeDocument/2006/relationships/slideMaster" Target="slideMasters/slideMaster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font" Target="fonts/font6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1.fntdata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font" Target="fonts/font4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2:46.31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1633 0 24575,'-18'0'0,"-3"0"0,-4 0 0,-5 0 0,9 0 0,-6 0 0,9 0 0,-1 0 0,1 0 0,-3 0 0,-31 7 0,-1 4 0,1 2 0,-5 4 0,3 2 0,0 2 0,-12 5 0,-2 1-783,-1 2 0,1 0 783,2 1 0,0 1 0,-8 4 0,-1 0 0,9-4 0,2-1 0,-1 2 0,3-2-111,14-7 0,4-2 111,-25 14 0,3 1 0,38-20 0,-1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1:57.941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0.87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0.879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9.644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2:29.645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3:53.14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3:53.149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4:01.109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4:01.110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5:33.892"/>
    </inkml:context>
    <inkml:brush xml:id="br0">
      <inkml:brushProperty name="width" value="0.2" units="cm"/>
      <inkml:brushProperty name="height" value="0.2" units="cm"/>
      <inkml:brushProperty name="color" value="#88DDAC"/>
    </inkml:brush>
  </inkml:definitions>
  <inkml:trace contextRef="#ctx0" brushRef="#br0">1 5558 24575,'7'-56'0,"19"-23"0,-4 6 0,5-18 0,11-10-469,-2 27 1,7-7 0,7-4 0,3-4 0,2-1 0,0 1 0,-1 2 58,-9 13 0,-1 2 1,0-1-1,1 0 1,1 0-1,3-1 0,3-1 1,4-3 135,-7 11 1,3-3 0,1-1 0,3-2 0,2-1 0,1 0 0,1 0 0,2 1 0,0 2 0,2 1 0,0 3 0,0 4-7,4-1 0,2 2 0,0 3 0,2 2 0,0 1 1,2 1-1,1 1 0,1 1 0,1-1 0,1 1 1,2-1 196,-6 5 0,2-1 0,0 1 0,2 0 0,1 0 0,0 1 0,2 0 0,0 1 1,1 0-1,1 1 0,0 1 0,1 1 0,1 0 83,-3 2 0,2 1 0,0 0 0,1 2 0,1-1 0,1 2 0,0 0 0,0 0 0,1 1 0,1 0 0,-1 1 0,1 0 0,0 1 0,0 0-154,2 0 0,0 0 1,1 0-1,0 1 1,1 1-1,0 0 0,0 1 1,0 0-1,1 0 1,-1 1-1,1 0 0,-1 1 1,1 0-1,-1 0 154,0 1 0,-1 1 0,1 0 0,-1 0 0,1 1 0,-1 0 0,1 0 0,0 1 0,0 1 0,0 0 0,0 0 0,1 1 0,0 0 0,0 1-18,1 0 0,1 0 1,0 1-1,0 0 1,1 0-1,0 2 1,0-1-1,0 1 1,0 1-1,0 0 1,0 0-1,1 1 1,-1 1-1,1 0 18,0 1 0,0 0 0,1 1 0,1 0 0,-1 0 0,1 1 0,-1 1 0,0 0 0,1 1 0,-2 0 0,1 1 0,-1 0 0,-1 1 0,-1 1 0,2-1 0,-1 2 0,-1-1 0,0 1 0,-1 1 0,0 0 0,0 1 0,0 1 0,-1 1 0,1 1 0,-1 0 0,1 2 0,0 1 0,-1 1 0,0 2 0,2 0 0,-1 2 0,1 1 0,-1 0 0,0 1 0,-1 1 0,-1 0 0,-1 1 0,-2 0 0,-1 0 0,-2 0 19,17 2 0,-2 0 0,-3 1 1,-2 0-1,0 1 0,-2 1 0,0 2 1,0 2-1,1 2-19,1 2 0,0 3 0,1 1 0,-1 2 0,-1 2 0,-1 0 0,-3 0 0,-3 0 0,-3 0 0,1 0 0,-4 1 0,-2-1 0,-3 2 0,-1 0 0,1 2 0,-1 3 101,4 2 0,-1 3 0,0 2 0,-1 1 0,-1 1 0,-1 0 0,-1 1-101,9 7 0,-1 0 0,-2 2 0,-1 1 0,-1 0 0,-1 1 195,-4-3 0,-3 1 0,-1 1 1,1 0-1,1 3 0,2 1-195,-7-5 0,3 4 0,2 1 0,1 1 0,-1 0 0,-3-1 0,-3-3 0,-6-3 0,5 4 0,-6-4 0,-3-2 0,-2 1 0,2 3 0,8 12 0,2 3 0,-2 2 0,-4-4 0,-10-6 906,-5-1 1,-8-6-1,-2 2-906,4 9 0,-1 1 0,-3 1 0,-3-3 0,-2 1 0,-2-3 1638,10 17 0,-4-3-1349,-13-11 1,-6-4 2986,-2 10-2952,-3-11 495,0-13 0,-4-21 0,2-9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3:18.540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252 1 24575,'0'19'0,"-2"14"0,-2-3 0,-13 33 0,-1-20 0,-10 19 0,2-13 0,-1-2 0,-2-3 0,4-7 0,5-7 0,5-6 0,4-7 0,0-1 0,4-6 0,2-2 0,0-2 0,4-3 0,3-1 0,2-1 0,13-3 0,9-3 0,12-4 0,13-5 0,9-3 0,11-1 0,7 0 0,2 3 0,-11 5 0,-8 4 0,-12 4 0,2 1 0,-18 2 0,1 1 0,-21 2 0,-3 0 0,-3 2 0,-2-2 0,-2 0 0,0 0 0,-1-2 0,-1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6:17.481"/>
    </inkml:context>
    <inkml:brush xml:id="br0">
      <inkml:brushProperty name="width" value="0.2" units="cm"/>
      <inkml:brushProperty name="height" value="0.2" units="cm"/>
      <inkml:brushProperty name="color" value="#88DDAC"/>
    </inkml:brush>
  </inkml:definitions>
  <inkml:trace contextRef="#ctx0" brushRef="#br0">0 667 24575,'43'35'0,"0"-1"0,20 20 0,8 8 0,-14-11 0,6 6 0,3 2 0,0-2-820,3 0 1,1-1 0,1 0 0,-2 2 783,-1 3 1,-1 3 0,-2-3 0,-3-7 35,-2-9 0,-3-6 0,-9-2 535,-4 5 1,-12-11-536,-16-26 560,-8-2-560,-3-19 0,-1-5 0,-4-40 0,0-24 0,2 18 0,2-8 0,1-5 0,-2 0 85,-1-4 1,-2-2 0,1-2 0,0-4-86,1-5 0,1-7 0,1-1 0,-1 6 0,-1 12 0,0 8 0,-1 10 0,0 2 0,-3-52 0,5 40 0,1 75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6:49.095"/>
    </inkml:context>
    <inkml:brush xml:id="br0">
      <inkml:brushProperty name="width" value="0.2" units="cm"/>
      <inkml:brushProperty name="height" value="0.2" units="cm"/>
      <inkml:brushProperty name="color" value="#88DCAC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6:49.096"/>
    </inkml:context>
    <inkml:brush xml:id="br0">
      <inkml:brushProperty name="width" value="0.2" units="cm"/>
      <inkml:brushProperty name="height" value="0.2" units="cm"/>
      <inkml:brushProperty name="color" value="#88DCAC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7:45.710"/>
    </inkml:context>
    <inkml:brush xml:id="br0">
      <inkml:brushProperty name="width" value="0.2" units="cm"/>
      <inkml:brushProperty name="height" value="0.2" units="cm"/>
      <inkml:brushProperty name="color" value="#2BD1EF"/>
    </inkml:brush>
  </inkml:definitions>
  <inkml:trace contextRef="#ctx0" brushRef="#br0">1 1539 24575,'5'-57'0,"24"-10"0,11-5 0,-7 13 0,9-3-820,2 6 1,9-7 0,6 0 0,3 5 555,9 5 1,5 3 0,4 3 0,2-1-332,-8 3 0,1 1 1,2-1-1,4 1 0,3 1 595,-9 8 0,3-1 0,3 1 0,2 0 0,0 2 0,-1 2 0,-2 3 0,2 1 0,-1 4 0,-1 1 0,0 2 0,2 0 0,2-1 0,10-3 0,3-2 0,1 1 0,0 2 0,0 2 0,-2 4 0,-9 6 0,-2 4 0,0 2 0,-1 2 0,1 0 0,1-2 0,2 0 0,0-1 0,1 0 0,0 1 0,-1 2 0,0 1 0,-3 3 0,0 1 0,0 2 0,-1 1 0,2 2 0,1 2 0,8 2 0,2 2 0,1 2 0,0 2 0,-1 1 0,-1 2 0,-4 1 0,-1 1 0,0 2 0,-2 2 0,1 1 0,-1 3 0,0 2 0,0 2 0,0 2 0,-2 2 0,0 0 0,-1 2 0,-2-1 0,-1 0 0,0 2 0,-2 1 0,-1 1 0,-3 1-185,5 7 1,-3 1-1,-2 1 1,0 2-1,1 1 185,-9-7 0,0 1 0,0 1 0,0 1 0,1 0 0,-1 2 0,4 4 0,1 3 0,-1 0 0,0 0 0,-2-1 0,-4-2 0,-3-2 0,-3-2 0,-1-1 0,-2 0 0,1 1-152,16 15 1,2 1 0,-4-1-1,-12-5 152,4 14 0,-12 0 0,-15-12 0,-2 5 0,-3 0 0,-5-8 0,-3-1 0,-2 2 0,-3 5 0,-2 2 0,-2-5 734,1 1 1,-3-7-735,-7 31 3097,-6-50-3097,7-3 3254,-4-16-3254,1-2 0,-1-11 0,-4-1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7:48.022"/>
    </inkml:context>
    <inkml:brush xml:id="br0">
      <inkml:brushProperty name="width" value="0.2" units="cm"/>
      <inkml:brushProperty name="height" value="0.2" units="cm"/>
      <inkml:brushProperty name="color" value="#2BD1EF"/>
    </inkml:brush>
  </inkml:definitions>
  <inkml:trace contextRef="#ctx0" brushRef="#br0">1 370 24575,'43'43'0,"-8"-3"0,4 5 0,9 7 0,6 6 0,-2 2 0,5 5 0,-4-4 0,5 4 0,-3-2 0,5 8 0,-5-5 0,-3-6 0,-27-26 0,-5-17 0,1-5 0,-7-7 0,2 2 0,-8-6 0,-3-5 0,-1-14 0,4-29 0,-2-13 0,1-12 0,7 8 0,3-4 0,0-5-253,-5 0 1,0-4 0,1-2 0,0 5 252,6-8 0,2 4 0,-3 3 0,3-26 0,-3 18 0,-3 28 0,-11 44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1T09:01:10.084"/>
    </inkml:context>
    <inkml:brush xml:id="br0">
      <inkml:brushProperty name="width" value="0.2" units="cm"/>
      <inkml:brushProperty name="height" value="0.2" units="cm"/>
      <inkml:brushProperty name="color" value="#FF4B50"/>
    </inkml:brush>
  </inkml:definitions>
  <inkml:trace contextRef="#ctx0" brushRef="#br0">0 0 24575,'62'38'0,"16"14"0,-27-14 0,4 7-1093,6 7 1,6 8 0,-4-3 154,-13-11 0,-3-2 0,4 6 938,10 12 0,6 8 0,-1 0 0,-7-7 0,8 11 0,-4-1 0,-5-6 0,3 5 0,-6-5-116,1 1 1,-4-5 115,1 4 0,1-1 0,-5-5 0,0-1 209,-3-5 1,0-2-210,-4-3 0,0-3-104,-5-6 1,-1-1 103,26 27 0,-33-35 0,-9-10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1T09:01:15.984"/>
    </inkml:context>
    <inkml:brush xml:id="br0">
      <inkml:brushProperty name="width" value="0.2" units="cm"/>
      <inkml:brushProperty name="height" value="0.2" units="cm"/>
      <inkml:brushProperty name="color" value="#FF4B50"/>
    </inkml:brush>
  </inkml:definitions>
  <inkml:trace contextRef="#ctx0" brushRef="#br0">772 1 24575,'0'30'0,"0"15"0,0 9 0,0 5 0,0-7 0,0 2-449,0 14 0,0 0 449,0 27 0,0-14 295,0-19-295,0-8 149,0-18-149,0-11 0,0-4 0,-1-9 454,-2-9-454,-3-6 0,-8-8 0,-11-8 0,-13-6 0,-13 1 0,-7-1 0,6 5 0,-3 2-307,-16-6 0,1 3 307,19 8 0,3 3 0,-26-2 0,15 1 0,9 2 0,22 4 0,10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29.694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1061 2616 24575,'-31'0'0,"-5"0"0,-29-8 0,-1-20 0,-3-10 0,18 9 0,-1-4 0,-23-22 0,-1-12 0,25 9 0,1-7 0,6 5-1946,-2-3 0,3-1 1946,2 4 0,-1-3 0,6 4 0,6 2 0,5 3 0,2-2 0,2-2-199,-1-11 0,3-1 199,4-3 0,3-1 0,3-4 0,4-2-425,1-3 0,3-2 425,2-5 0,4-2 0,5-5 0,2 1 0,2 8 0,3 3-316,-1 13 0,1 5 316,-1 13 0,-2 3 1634,8-24-1634,2 0 300,-8 29 0,-3 11 1,-10 30-1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54:46.403"/>
    </inkml:context>
    <inkml:brush xml:id="br0">
      <inkml:brushProperty name="width" value="0.1" units="cm"/>
      <inkml:brushProperty name="height" value="0.1" units="cm"/>
      <inkml:brushProperty name="color" value="#FFA902"/>
    </inkml:brush>
  </inkml:definitions>
  <inkml:trace contextRef="#ctx0" brushRef="#br0">0 479 24575,'27'-27'0,"6"-7"0,15-20 0,14-16 0,-13 14 0,1 0 0,-26 29 0,-5 5 0,-7 6 0,-4 7 0,-3 3 0,-2 3 0,-1 1 0,0 0 0,0-1 0,1-3 0,2-2 0,2-1 0,1-2 0,1-1 0,-1 0 0,0 2 0,-1 2 0,-1 2 0,-2 2 0,0 2 0,-1 0 0,-1 1 0,0 0 0,3 19 0,1 0 0,3 24 0,2 6 0,6 13 0,-5-14 0,2 3 0,0 3 0,1 0 0,-1-3 0,0-3 0,11 35 0,-9-33 0,-1 1 0,-4-19 0,-3 0 0,-4-22 0,-1-3 0,-2-1 0,0-2 0,1-1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06.924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2152 24575,'20'-53'0,"3"9"0,6-6 0,14-13 0,6-3-1241,6-7 0,5-2 1241,-11 19 0,2-2 0,2 2-1093,3 0 1,4 1 0,2 0 876,10-5 1,4-1 0,4 0-532,-9 10 0,2-1 0,3 1 0,2 0 747,-11 10 0,2 0 0,2 1 0,0 1 0,3 0-656,5-1 1,1 2-1,3 0 1,0 1 0,2 0 587,4 0 1,2 1 0,2 1 0,0 2 0,2 1-290,-13 6 0,1 1 0,1 1 0,0 1 0,1 1 0,1 0 357,4 1 0,1 1 0,0 1 0,1 1 0,1 0 0,-1 1-151,3 1 1,1 0-1,0 1 1,0 1-1,0 1 1,1 1 150,-1 1 0,1 1 0,0 1 0,0 1 0,0 1 0,0-1-50,-1 2 0,1-1 0,0 2 0,-1 0 0,-1 0 0,-3 1 50,9 0 0,-2 1 0,-2 0 0,-1 1 0,-1 0 23,-5 2 1,-2-1 0,0 1 0,-2 1 0,0 1-24,12 0 0,-2 2 0,-1 1 0,-1 2 120,-5 1 1,-2 1-1,0 2 1,1 2-121,1 1 0,1 1 0,-1 2 0,-2 2 216,-7 1 0,-1 2 1,-2 1-1,-1 1-216,19 8 0,-2 1 0,-3 3 405,-9-2 1,-2 2 0,2 5-406,-8 1 0,3 4 0,-1 1 0,-5-2 0,-2-1 0,-4-1 0,2 3 0,-2 1 0,3 4 0,-2 0 0,-6-2 588,-5-2 1,-5-1 0,0 0-589,1 1 0,-1 1 0,0 0 0,19 22 0,-3 0 878,-5-3 1,-2 0-879,-6-2 0,-1-1 996,-3-3 0,-3-2-996,-6-7 0,-3-2 1287,-4-7 1,-2-1-1288,18 30 2163,-5-5-2163,-11-12 1953,-8-12-1953,-8-13 1140,-4-9-1140,-6-6 322,-1-6-322,-1-2 0,-2-3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21:45:30.52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1223 0 24575,'0'48'0,"0"23"0,0-12 0,0 26 0,0-6-745,0 14 745,0-43 0,0 1 0,0 42 0,0-10 0,0-7 184,0-7-184,0-1 0,0-18 0,0-11 0,0-18 0,0-4 561,0-6-561,0-4 0,0-4 0,-12-10 0,0-1 0,-12-10 0,-21-11 0,0 4 0,-30-13 0,2 8 0,-15-1 0,34 14 0,-3 2 0,-21-6 0,0 1-478,20 7 1,0 1 477,-16-4 0,4 1 0,0 1 0,1-1 0,14 1 0,13 3 0,5 0 0,13 3 0,9 2 0,8 3 0,5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0:39.80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0:50.308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1 255 24575,'40'31'0,"-3"5"0,5 9 0,21 19 0,2 6 0,-2 4 0,0 0 0,1-5 0,-6-7 0,1 7 0,-27-40 0,-16-19 0,-10-7 0,-1-3 0,-2-11 0,-3-16 0,10-22 0,6-11 0,2-1 0,4-4 0,9-20 0,5-1 0,0 11 0,2 4 0,-1 11 0,0 5 0,11-16 0,-3 9 0,-33 43 0,1-3 0,-10 16 0,-1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9:41:57.940"/>
    </inkml:context>
    <inkml:brush xml:id="br0">
      <inkml:brushProperty name="width" value="0.2" units="cm"/>
      <inkml:brushProperty name="height" value="0.2" units="cm"/>
      <inkml:brushProperty name="color" value="#FFA902"/>
    </inkml:brush>
  </inkml:definitions>
  <inkml:trace contextRef="#ctx0" brushRef="#br0">4 1130 24575,'-3'-23'0,"13"-60"0,16 20 0,10-8 0,-5 2 0,3-7 0,7 1-820,3 11 1,5 0 0,6 2 0,2 3 751,4 3 0,4 2 0,3 4 0,2 4 68,2 4 0,2 5 0,4 3 0,4 6 0,0 7 0,6 3 0,2 5 0,1 3 0,-2 3-532,-6 3 1,-1 3-1,0 4 1,2 1-1,3 2 532,-1 0 0,4 2 0,1 2 0,0 2 0,-3 1 0,-5 2 0,16 6 0,-6 2 0,-3 4 0,-3 4 137,-2 5 1,-1 4-1,-6 4 1,-11 3-138,-10 5 0,-9 4 0,-8 7 0,-1 24 0,-9 9 0,-5-5 0,0 6 0,-6-2 0,-8-25 0,-3 0 0,-2-10 0,1 19 370,-4-49 0,-3-13 0,3-12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67847-30C4-8F49-8B5C-051497844CEB}" type="datetimeFigureOut">
              <a:rPr lang="en-US" smtClean="0"/>
              <a:t>1/31/26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CDB55-D855-8C44-927B-17640EAF8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with a few comments about that it’s crazy that the organizers allowed me to do this presentation when it’s a .NET conference. “Right? Who would’ve thought they wanted a presentation on Java”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doesn’t have to be this way! At least for coffee, I can’t promise anything about the code. Especially if you decided to visit a session on Java.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6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CDB55-D855-8C44-927B-17640EAF82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46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28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DateBlob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Placeholder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010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hidden="1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96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802936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1" name="Footer Placeholder" hidden="1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958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 hidden="1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4241794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 hidden="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17" name="Content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Background4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Number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9" name="Content3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Background3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3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Number3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3" name="Content2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Background2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2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Number2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5" name="Content1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Background1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1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3681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83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 hidden="1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23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2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  <p:sp>
        <p:nvSpPr>
          <p:cNvPr id="6" name="DateBlob">
            <a:extLst>
              <a:ext uri="{FF2B5EF4-FFF2-40B4-BE49-F238E27FC236}">
                <a16:creationId xmlns:a16="http://schemas.microsoft.com/office/drawing/2014/main" id="{A5E73086-D7A3-2907-34B2-0F8F1707DA78}"/>
              </a:ext>
            </a:extLst>
          </p:cNvPr>
          <p:cNvSpPr/>
          <p:nvPr userDrawn="1"/>
        </p:nvSpPr>
        <p:spPr>
          <a:xfrm>
            <a:off x="10146532" y="5703174"/>
            <a:ext cx="1459312" cy="3258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Placeholder">
            <a:extLst>
              <a:ext uri="{FF2B5EF4-FFF2-40B4-BE49-F238E27FC236}">
                <a16:creationId xmlns:a16="http://schemas.microsoft.com/office/drawing/2014/main" id="{DB4FA7C6-79BD-88F1-5FCF-D45C79B35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56108" y="5703174"/>
            <a:ext cx="1235676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4907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grpSp>
        <p:nvGrpSpPr>
          <p:cNvPr id="2" name="Clouds" hidden="1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461" y="3357563"/>
            <a:ext cx="2951488" cy="2516188"/>
          </a:xfrm>
          <a:noFill/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92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1379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94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291BA-C5C9-2928-A3F2-74C2192BF34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C94C59C-A3D0-5A8D-152B-AE54B69164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7EE1A-FCA5-E4DE-E610-38C55E5C9C7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A525A8C-9FCF-A402-CD50-A5DBC3504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9" y="547690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3E90723-9362-0167-C72E-6E06150E24D0}"/>
              </a:ext>
            </a:extLst>
          </p:cNvPr>
          <p:cNvSpPr/>
          <p:nvPr userDrawn="1"/>
        </p:nvSpPr>
        <p:spPr>
          <a:xfrm>
            <a:off x="6269039" y="547689"/>
            <a:ext cx="5336805" cy="5583509"/>
          </a:xfrm>
          <a:custGeom>
            <a:avLst/>
            <a:gdLst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83014 w 5336805"/>
              <a:gd name="connsiteY14" fmla="*/ 5394868 h 5583509"/>
              <a:gd name="connsiteX15" fmla="*/ 3772712 w 5336805"/>
              <a:gd name="connsiteY15" fmla="*/ 5397693 h 5583509"/>
              <a:gd name="connsiteX16" fmla="*/ 3748865 w 5336805"/>
              <a:gd name="connsiteY16" fmla="*/ 5458431 h 5583509"/>
              <a:gd name="connsiteX17" fmla="*/ 3547138 w 5336805"/>
              <a:gd name="connsiteY17" fmla="*/ 5571996 h 5583509"/>
              <a:gd name="connsiteX18" fmla="*/ 3417254 w 5336805"/>
              <a:gd name="connsiteY18" fmla="*/ 5571996 h 5583509"/>
              <a:gd name="connsiteX19" fmla="*/ 3137080 w 5336805"/>
              <a:gd name="connsiteY19" fmla="*/ 5571996 h 5583509"/>
              <a:gd name="connsiteX20" fmla="*/ 3095095 w 5336805"/>
              <a:gd name="connsiteY20" fmla="*/ 5583509 h 5583509"/>
              <a:gd name="connsiteX21" fmla="*/ 3095095 w 5336805"/>
              <a:gd name="connsiteY21" fmla="*/ 5571996 h 5583509"/>
              <a:gd name="connsiteX22" fmla="*/ 365760 w 5336805"/>
              <a:gd name="connsiteY22" fmla="*/ 5571996 h 5583509"/>
              <a:gd name="connsiteX23" fmla="*/ 235876 w 5336805"/>
              <a:gd name="connsiteY23" fmla="*/ 5571996 h 5583509"/>
              <a:gd name="connsiteX24" fmla="*/ 4793 w 5336805"/>
              <a:gd name="connsiteY24" fmla="*/ 5383658 h 5583509"/>
              <a:gd name="connsiteX25" fmla="*/ 1 w 5336805"/>
              <a:gd name="connsiteY25" fmla="*/ 5336130 h 5583509"/>
              <a:gd name="connsiteX26" fmla="*/ 1 w 5336805"/>
              <a:gd name="connsiteY26" fmla="*/ 4384311 h 5583509"/>
              <a:gd name="connsiteX27" fmla="*/ 0 w 5336805"/>
              <a:gd name="connsiteY27" fmla="*/ 4384311 h 5583509"/>
              <a:gd name="connsiteX28" fmla="*/ 0 w 5336805"/>
              <a:gd name="connsiteY28" fmla="*/ 365759 h 5583509"/>
              <a:gd name="connsiteX29" fmla="*/ 0 w 5336805"/>
              <a:gd name="connsiteY29" fmla="*/ 235875 h 5583509"/>
              <a:gd name="connsiteX30" fmla="*/ 188339 w 5336805"/>
              <a:gd name="connsiteY30" fmla="*/ 4791 h 5583509"/>
              <a:gd name="connsiteX0" fmla="*/ 235872 w 5336805"/>
              <a:gd name="connsiteY0" fmla="*/ 0 h 5583509"/>
              <a:gd name="connsiteX1" fmla="*/ 4972639 w 5336805"/>
              <a:gd name="connsiteY1" fmla="*/ 0 h 5583509"/>
              <a:gd name="connsiteX2" fmla="*/ 5102523 w 5336805"/>
              <a:gd name="connsiteY2" fmla="*/ 0 h 5583509"/>
              <a:gd name="connsiteX3" fmla="*/ 5333607 w 5336805"/>
              <a:gd name="connsiteY3" fmla="*/ 188338 h 5583509"/>
              <a:gd name="connsiteX4" fmla="*/ 5336805 w 5336805"/>
              <a:gd name="connsiteY4" fmla="*/ 220063 h 5583509"/>
              <a:gd name="connsiteX5" fmla="*/ 5336805 w 5336805"/>
              <a:gd name="connsiteY5" fmla="*/ 4101578 h 5583509"/>
              <a:gd name="connsiteX6" fmla="*/ 5336805 w 5336805"/>
              <a:gd name="connsiteY6" fmla="*/ 4164247 h 5583509"/>
              <a:gd name="connsiteX7" fmla="*/ 5336805 w 5336805"/>
              <a:gd name="connsiteY7" fmla="*/ 4809044 h 5583509"/>
              <a:gd name="connsiteX8" fmla="*/ 5333607 w 5336805"/>
              <a:gd name="connsiteY8" fmla="*/ 4840770 h 5583509"/>
              <a:gd name="connsiteX9" fmla="*/ 5102523 w 5336805"/>
              <a:gd name="connsiteY9" fmla="*/ 5029108 h 5583509"/>
              <a:gd name="connsiteX10" fmla="*/ 4972639 w 5336805"/>
              <a:gd name="connsiteY10" fmla="*/ 5029108 h 5583509"/>
              <a:gd name="connsiteX11" fmla="*/ 4148774 w 5336805"/>
              <a:gd name="connsiteY11" fmla="*/ 5029108 h 5583509"/>
              <a:gd name="connsiteX12" fmla="*/ 4018890 w 5336805"/>
              <a:gd name="connsiteY12" fmla="*/ 5029108 h 5583509"/>
              <a:gd name="connsiteX13" fmla="*/ 3783014 w 5336805"/>
              <a:gd name="connsiteY13" fmla="*/ 5264984 h 5583509"/>
              <a:gd name="connsiteX14" fmla="*/ 3772712 w 5336805"/>
              <a:gd name="connsiteY14" fmla="*/ 5397693 h 5583509"/>
              <a:gd name="connsiteX15" fmla="*/ 3748865 w 5336805"/>
              <a:gd name="connsiteY15" fmla="*/ 5458431 h 5583509"/>
              <a:gd name="connsiteX16" fmla="*/ 3547138 w 5336805"/>
              <a:gd name="connsiteY16" fmla="*/ 5571996 h 5583509"/>
              <a:gd name="connsiteX17" fmla="*/ 3417254 w 5336805"/>
              <a:gd name="connsiteY17" fmla="*/ 5571996 h 5583509"/>
              <a:gd name="connsiteX18" fmla="*/ 3137080 w 5336805"/>
              <a:gd name="connsiteY18" fmla="*/ 5571996 h 5583509"/>
              <a:gd name="connsiteX19" fmla="*/ 3095095 w 5336805"/>
              <a:gd name="connsiteY19" fmla="*/ 5583509 h 5583509"/>
              <a:gd name="connsiteX20" fmla="*/ 3095095 w 5336805"/>
              <a:gd name="connsiteY20" fmla="*/ 5571996 h 5583509"/>
              <a:gd name="connsiteX21" fmla="*/ 365760 w 5336805"/>
              <a:gd name="connsiteY21" fmla="*/ 5571996 h 5583509"/>
              <a:gd name="connsiteX22" fmla="*/ 235876 w 5336805"/>
              <a:gd name="connsiteY22" fmla="*/ 5571996 h 5583509"/>
              <a:gd name="connsiteX23" fmla="*/ 4793 w 5336805"/>
              <a:gd name="connsiteY23" fmla="*/ 5383658 h 5583509"/>
              <a:gd name="connsiteX24" fmla="*/ 1 w 5336805"/>
              <a:gd name="connsiteY24" fmla="*/ 5336130 h 5583509"/>
              <a:gd name="connsiteX25" fmla="*/ 1 w 5336805"/>
              <a:gd name="connsiteY25" fmla="*/ 4384311 h 5583509"/>
              <a:gd name="connsiteX26" fmla="*/ 0 w 5336805"/>
              <a:gd name="connsiteY26" fmla="*/ 4384311 h 5583509"/>
              <a:gd name="connsiteX27" fmla="*/ 0 w 5336805"/>
              <a:gd name="connsiteY27" fmla="*/ 365759 h 5583509"/>
              <a:gd name="connsiteX28" fmla="*/ 0 w 5336805"/>
              <a:gd name="connsiteY28" fmla="*/ 235875 h 5583509"/>
              <a:gd name="connsiteX29" fmla="*/ 188339 w 5336805"/>
              <a:gd name="connsiteY29" fmla="*/ 4791 h 5583509"/>
              <a:gd name="connsiteX30" fmla="*/ 235872 w 5336805"/>
              <a:gd name="connsiteY30" fmla="*/ 0 h 55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36805" h="5583509">
                <a:moveTo>
                  <a:pt x="235872" y="0"/>
                </a:moveTo>
                <a:lnTo>
                  <a:pt x="4972639" y="0"/>
                </a:lnTo>
                <a:lnTo>
                  <a:pt x="5102523" y="0"/>
                </a:lnTo>
                <a:cubicBezTo>
                  <a:pt x="5216510" y="0"/>
                  <a:pt x="5311612" y="80853"/>
                  <a:pt x="5333607" y="188338"/>
                </a:cubicBezTo>
                <a:lnTo>
                  <a:pt x="5336805" y="220063"/>
                </a:lnTo>
                <a:lnTo>
                  <a:pt x="5336805" y="4101578"/>
                </a:lnTo>
                <a:lnTo>
                  <a:pt x="5336805" y="4164247"/>
                </a:lnTo>
                <a:lnTo>
                  <a:pt x="5336805" y="4809044"/>
                </a:lnTo>
                <a:lnTo>
                  <a:pt x="5333607" y="4840770"/>
                </a:lnTo>
                <a:cubicBezTo>
                  <a:pt x="5311612" y="4948254"/>
                  <a:pt x="5216510" y="5029108"/>
                  <a:pt x="5102523" y="5029108"/>
                </a:cubicBezTo>
                <a:lnTo>
                  <a:pt x="4972639" y="5029108"/>
                </a:lnTo>
                <a:lnTo>
                  <a:pt x="4148774" y="5029108"/>
                </a:lnTo>
                <a:lnTo>
                  <a:pt x="4018890" y="5029108"/>
                </a:lnTo>
                <a:cubicBezTo>
                  <a:pt x="3888619" y="5029108"/>
                  <a:pt x="3783014" y="5134713"/>
                  <a:pt x="3783014" y="5264984"/>
                </a:cubicBezTo>
                <a:lnTo>
                  <a:pt x="3772712" y="5397693"/>
                </a:lnTo>
                <a:lnTo>
                  <a:pt x="3748865" y="5458431"/>
                </a:lnTo>
                <a:cubicBezTo>
                  <a:pt x="3707496" y="5526516"/>
                  <a:pt x="3632628" y="5571996"/>
                  <a:pt x="3547138" y="5571996"/>
                </a:cubicBezTo>
                <a:lnTo>
                  <a:pt x="3417254" y="5571996"/>
                </a:lnTo>
                <a:lnTo>
                  <a:pt x="3137080" y="5571996"/>
                </a:lnTo>
                <a:lnTo>
                  <a:pt x="3095095" y="5583509"/>
                </a:lnTo>
                <a:lnTo>
                  <a:pt x="3095095" y="5571996"/>
                </a:lnTo>
                <a:lnTo>
                  <a:pt x="365760" y="5571996"/>
                </a:lnTo>
                <a:lnTo>
                  <a:pt x="235876" y="5571996"/>
                </a:lnTo>
                <a:cubicBezTo>
                  <a:pt x="121889" y="5571996"/>
                  <a:pt x="26787" y="5491142"/>
                  <a:pt x="4793" y="5383658"/>
                </a:cubicBezTo>
                <a:lnTo>
                  <a:pt x="1" y="5336130"/>
                </a:lnTo>
                <a:lnTo>
                  <a:pt x="1" y="4384311"/>
                </a:lnTo>
                <a:lnTo>
                  <a:pt x="0" y="4384311"/>
                </a:lnTo>
                <a:lnTo>
                  <a:pt x="0" y="365759"/>
                </a:lnTo>
                <a:lnTo>
                  <a:pt x="0" y="235875"/>
                </a:lnTo>
                <a:cubicBezTo>
                  <a:pt x="0" y="121888"/>
                  <a:pt x="80854" y="26786"/>
                  <a:pt x="188339" y="4791"/>
                </a:cubicBezTo>
                <a:lnTo>
                  <a:pt x="23587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E5E090-C804-3D3F-9B8D-7A420D03C77B}"/>
              </a:ext>
            </a:extLst>
          </p:cNvPr>
          <p:cNvSpPr/>
          <p:nvPr userDrawn="1"/>
        </p:nvSpPr>
        <p:spPr>
          <a:xfrm>
            <a:off x="10256476" y="5793864"/>
            <a:ext cx="1360090" cy="3258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7BD3-2058-F752-DBB6-1F425032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E0DFE-FC9A-5FF7-743F-E34E79D16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336812" cy="530225"/>
          </a:xfrm>
        </p:spPr>
        <p:txBody>
          <a:bodyPr/>
          <a:lstStyle>
            <a:lvl1pPr marL="3600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0C29792-C354-7F43-6D85-D499867FE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35281" y="5793864"/>
            <a:ext cx="813204" cy="32582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4" name="Picture 53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84B0521-0431-7217-B3A1-58FA190CF3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119" y="726802"/>
            <a:ext cx="1507524" cy="14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2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547688"/>
            <a:ext cx="5327650" cy="557847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5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359BD-36E5-13FE-9A02-FA2480DEF51E}"/>
              </a:ext>
            </a:extLst>
          </p:cNvPr>
          <p:cNvSpPr/>
          <p:nvPr userDrawn="1"/>
        </p:nvSpPr>
        <p:spPr>
          <a:xfrm>
            <a:off x="830024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D6028B-70D6-976A-2442-929CA0021837}"/>
              </a:ext>
            </a:extLst>
          </p:cNvPr>
          <p:cNvSpPr/>
          <p:nvPr userDrawn="1"/>
        </p:nvSpPr>
        <p:spPr>
          <a:xfrm>
            <a:off x="8514060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819E4E-D60E-616E-3210-391CD6E60D8E}"/>
              </a:ext>
            </a:extLst>
          </p:cNvPr>
          <p:cNvSpPr/>
          <p:nvPr userDrawn="1"/>
        </p:nvSpPr>
        <p:spPr>
          <a:xfrm>
            <a:off x="8727875" y="4154557"/>
            <a:ext cx="114885" cy="1148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ooter Placeholder 252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464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413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665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1290918"/>
            <a:ext cx="5327650" cy="4835245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3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3035A-9118-5BF5-9A86-2BD18B0F42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9038" y="547688"/>
            <a:ext cx="5327650" cy="5578475"/>
          </a:xfrm>
          <a:prstGeom prst="roundRect">
            <a:avLst>
              <a:gd name="adj" fmla="val 4653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53276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6" y="1535113"/>
            <a:ext cx="5326882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5D1DA-41C2-EEAF-84AD-22BC7718A6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123137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>
            <a:extLst>
              <a:ext uri="{FF2B5EF4-FFF2-40B4-BE49-F238E27FC236}">
                <a16:creationId xmlns:a16="http://schemas.microsoft.com/office/drawing/2014/main" id="{EFF3BCC0-F684-B52D-52EC-BE7678A96623}"/>
              </a:ext>
            </a:extLst>
          </p:cNvPr>
          <p:cNvSpPr/>
          <p:nvPr userDrawn="1"/>
        </p:nvSpPr>
        <p:spPr>
          <a:xfrm>
            <a:off x="593725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  <a:solidFill>
            <a:schemeClr val="tx1">
              <a:alpha val="971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0A94EA6-0D06-9CC9-0663-F854BB55C8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3726" y="1535113"/>
            <a:ext cx="3433761" cy="4591050"/>
          </a:xfrm>
          <a:custGeom>
            <a:avLst/>
            <a:gdLst>
              <a:gd name="connsiteX0" fmla="*/ 235876 w 3433761"/>
              <a:gd name="connsiteY0" fmla="*/ 0 h 4591050"/>
              <a:gd name="connsiteX1" fmla="*/ 365760 w 3433761"/>
              <a:gd name="connsiteY1" fmla="*/ 0 h 4591050"/>
              <a:gd name="connsiteX2" fmla="*/ 2336481 w 3433761"/>
              <a:gd name="connsiteY2" fmla="*/ 0 h 4591050"/>
              <a:gd name="connsiteX3" fmla="*/ 2466365 w 3433761"/>
              <a:gd name="connsiteY3" fmla="*/ 0 h 4591050"/>
              <a:gd name="connsiteX4" fmla="*/ 2702241 w 3433761"/>
              <a:gd name="connsiteY4" fmla="*/ 235876 h 4591050"/>
              <a:gd name="connsiteX5" fmla="*/ 2702241 w 3433761"/>
              <a:gd name="connsiteY5" fmla="*/ 365760 h 4591050"/>
              <a:gd name="connsiteX6" fmla="*/ 2702241 w 3433761"/>
              <a:gd name="connsiteY6" fmla="*/ 995679 h 4591050"/>
              <a:gd name="connsiteX7" fmla="*/ 2702241 w 3433761"/>
              <a:gd name="connsiteY7" fmla="*/ 1125563 h 4591050"/>
              <a:gd name="connsiteX8" fmla="*/ 2938117 w 3433761"/>
              <a:gd name="connsiteY8" fmla="*/ 1361439 h 4591050"/>
              <a:gd name="connsiteX9" fmla="*/ 3068001 w 3433761"/>
              <a:gd name="connsiteY9" fmla="*/ 1361439 h 4591050"/>
              <a:gd name="connsiteX10" fmla="*/ 3197885 w 3433761"/>
              <a:gd name="connsiteY10" fmla="*/ 1361439 h 4591050"/>
              <a:gd name="connsiteX11" fmla="*/ 3433761 w 3433761"/>
              <a:gd name="connsiteY11" fmla="*/ 1597315 h 4591050"/>
              <a:gd name="connsiteX12" fmla="*/ 3433761 w 3433761"/>
              <a:gd name="connsiteY12" fmla="*/ 1727199 h 4591050"/>
              <a:gd name="connsiteX13" fmla="*/ 3433761 w 3433761"/>
              <a:gd name="connsiteY13" fmla="*/ 4225290 h 4591050"/>
              <a:gd name="connsiteX14" fmla="*/ 3433761 w 3433761"/>
              <a:gd name="connsiteY14" fmla="*/ 4355174 h 4591050"/>
              <a:gd name="connsiteX15" fmla="*/ 3197885 w 3433761"/>
              <a:gd name="connsiteY15" fmla="*/ 4591050 h 4591050"/>
              <a:gd name="connsiteX16" fmla="*/ 3068001 w 3433761"/>
              <a:gd name="connsiteY16" fmla="*/ 4591050 h 4591050"/>
              <a:gd name="connsiteX17" fmla="*/ 365760 w 3433761"/>
              <a:gd name="connsiteY17" fmla="*/ 4591050 h 4591050"/>
              <a:gd name="connsiteX18" fmla="*/ 235876 w 3433761"/>
              <a:gd name="connsiteY18" fmla="*/ 4591050 h 4591050"/>
              <a:gd name="connsiteX19" fmla="*/ 4792 w 3433761"/>
              <a:gd name="connsiteY19" fmla="*/ 4402712 h 4591050"/>
              <a:gd name="connsiteX20" fmla="*/ 0 w 3433761"/>
              <a:gd name="connsiteY20" fmla="*/ 4355175 h 4591050"/>
              <a:gd name="connsiteX21" fmla="*/ 0 w 3433761"/>
              <a:gd name="connsiteY21" fmla="*/ 235876 h 4591050"/>
              <a:gd name="connsiteX22" fmla="*/ 4792 w 3433761"/>
              <a:gd name="connsiteY22" fmla="*/ 188339 h 4591050"/>
              <a:gd name="connsiteX23" fmla="*/ 235876 w 3433761"/>
              <a:gd name="connsiteY23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33761" h="4591050">
                <a:moveTo>
                  <a:pt x="235876" y="0"/>
                </a:moveTo>
                <a:lnTo>
                  <a:pt x="365760" y="0"/>
                </a:lnTo>
                <a:lnTo>
                  <a:pt x="2336481" y="0"/>
                </a:lnTo>
                <a:lnTo>
                  <a:pt x="2466365" y="0"/>
                </a:lnTo>
                <a:cubicBezTo>
                  <a:pt x="2596636" y="0"/>
                  <a:pt x="2702241" y="105605"/>
                  <a:pt x="2702241" y="235876"/>
                </a:cubicBezTo>
                <a:lnTo>
                  <a:pt x="2702241" y="365760"/>
                </a:lnTo>
                <a:lnTo>
                  <a:pt x="2702241" y="995679"/>
                </a:lnTo>
                <a:lnTo>
                  <a:pt x="2702241" y="1125563"/>
                </a:lnTo>
                <a:cubicBezTo>
                  <a:pt x="2702241" y="1255834"/>
                  <a:pt x="2807846" y="1361439"/>
                  <a:pt x="2938117" y="1361439"/>
                </a:cubicBezTo>
                <a:lnTo>
                  <a:pt x="3068001" y="1361439"/>
                </a:lnTo>
                <a:lnTo>
                  <a:pt x="3197885" y="1361439"/>
                </a:lnTo>
                <a:cubicBezTo>
                  <a:pt x="3328156" y="1361439"/>
                  <a:pt x="3433761" y="1467044"/>
                  <a:pt x="3433761" y="1597315"/>
                </a:cubicBezTo>
                <a:lnTo>
                  <a:pt x="3433761" y="1727199"/>
                </a:lnTo>
                <a:lnTo>
                  <a:pt x="3433761" y="4225290"/>
                </a:lnTo>
                <a:lnTo>
                  <a:pt x="3433761" y="4355174"/>
                </a:lnTo>
                <a:cubicBezTo>
                  <a:pt x="3433761" y="4485445"/>
                  <a:pt x="3328156" y="4591050"/>
                  <a:pt x="3197885" y="4591050"/>
                </a:cubicBezTo>
                <a:lnTo>
                  <a:pt x="3068001" y="4591050"/>
                </a:lnTo>
                <a:lnTo>
                  <a:pt x="365760" y="4591050"/>
                </a:lnTo>
                <a:lnTo>
                  <a:pt x="235876" y="4591050"/>
                </a:lnTo>
                <a:cubicBezTo>
                  <a:pt x="121889" y="4591050"/>
                  <a:pt x="26787" y="4510196"/>
                  <a:pt x="4792" y="4402712"/>
                </a:cubicBezTo>
                <a:lnTo>
                  <a:pt x="0" y="4355175"/>
                </a:lnTo>
                <a:lnTo>
                  <a:pt x="0" y="235876"/>
                </a:lnTo>
                <a:lnTo>
                  <a:pt x="4792" y="188339"/>
                </a:lnTo>
                <a:cubicBezTo>
                  <a:pt x="26787" y="80854"/>
                  <a:pt x="121889" y="0"/>
                  <a:pt x="235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A57A1-051E-B66D-406B-C2238E9E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12CA8-F300-CFD5-FEE4-61195E646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A418B-A3FE-0478-C718-A1654CD9C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3B1600-8F1B-128F-F2DA-8863756C5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164467"/>
            <a:ext cx="3435349" cy="3961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3C743B4-B3F5-05FE-3818-A49D530C6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6738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EC3D0F-8B32-F4C5-25CE-D51D6F46E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1339" y="1535113"/>
            <a:ext cx="3435349" cy="543709"/>
          </a:xfr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5E453E7-159D-BDB0-F04B-AD38B95ADE92}"/>
              </a:ext>
            </a:extLst>
          </p:cNvPr>
          <p:cNvGrpSpPr/>
          <p:nvPr userDrawn="1"/>
        </p:nvGrpSpPr>
        <p:grpSpPr>
          <a:xfrm>
            <a:off x="3533776" y="1638300"/>
            <a:ext cx="390524" cy="390524"/>
            <a:chOff x="3430589" y="1535113"/>
            <a:chExt cx="596898" cy="5968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CC2C-3466-EE7E-4A6F-A0A88D312F09}"/>
                </a:ext>
              </a:extLst>
            </p:cNvPr>
            <p:cNvSpPr/>
            <p:nvPr userDrawn="1"/>
          </p:nvSpPr>
          <p:spPr>
            <a:xfrm>
              <a:off x="3430589" y="1535113"/>
              <a:ext cx="596898" cy="596898"/>
            </a:xfrm>
            <a:prstGeom prst="ellipse">
              <a:avLst/>
            </a:prstGeom>
            <a:gradFill>
              <a:gsLst>
                <a:gs pos="14000">
                  <a:schemeClr val="accent1"/>
                </a:gs>
                <a:gs pos="7300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7EC21B5-E236-23E8-D3B5-D6029BA9B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5526" y="1670050"/>
              <a:ext cx="327024" cy="327024"/>
            </a:xfrm>
            <a:prstGeom prst="rect">
              <a:avLst/>
            </a:prstGeom>
          </p:spPr>
        </p:pic>
      </p:grpSp>
      <p:sp>
        <p:nvSpPr>
          <p:cNvPr id="161" name="Footer Placeholder 160">
            <a:extLst>
              <a:ext uri="{FF2B5EF4-FFF2-40B4-BE49-F238E27FC236}">
                <a16:creationId xmlns:a16="http://schemas.microsoft.com/office/drawing/2014/main" id="{61352565-5FC4-F17A-D9BA-EB701B82BD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390924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9D5917-85D9-B873-6028-324555800E09}"/>
              </a:ext>
            </a:extLst>
          </p:cNvPr>
          <p:cNvSpPr/>
          <p:nvPr userDrawn="1"/>
        </p:nvSpPr>
        <p:spPr>
          <a:xfrm>
            <a:off x="4376738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EED49-431E-A70D-EB88-3D23E4437E92}"/>
              </a:ext>
            </a:extLst>
          </p:cNvPr>
          <p:cNvSpPr/>
          <p:nvPr userDrawn="1"/>
        </p:nvSpPr>
        <p:spPr>
          <a:xfrm>
            <a:off x="8161339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E157B2-3DDD-01E6-6A7E-ACAD2EBD1D82}"/>
              </a:ext>
            </a:extLst>
          </p:cNvPr>
          <p:cNvSpPr/>
          <p:nvPr userDrawn="1"/>
        </p:nvSpPr>
        <p:spPr>
          <a:xfrm>
            <a:off x="593725" y="1535113"/>
            <a:ext cx="3435349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22251-92BD-0C3D-B6F4-1DEF99D6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3486-EC40-872A-19D7-CCD5DDD3F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419647-A7EB-A41E-F703-C373732A47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9075A-F204-EB53-AB7C-71FC2B2FF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339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5CEDAB-E2C1-2AB6-7C5F-33529D4AD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5226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E3DEEC-7438-A4B7-16E7-760D84786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59827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695FC2-F2B4-A38C-6424-2A9CB98FD2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3435349" cy="379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08DFBB4-93F8-438C-9395-E066A7218C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2746187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8FF661-05FC-EB72-09DD-6CB153EBD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10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055F0F-692D-0C26-F897-5850826ED8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5614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AC6F851-41D1-CF86-CEDF-76742687BC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FE86C9-7783-FFDA-8B62-20B952B4046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373430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DA0-78DF-3E07-D82C-EEA2054E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5D69A-748D-D7B4-1025-F6CD66CA8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F0D207-451C-F654-1638-2137F7B746FA}"/>
              </a:ext>
            </a:extLst>
          </p:cNvPr>
          <p:cNvSpPr/>
          <p:nvPr userDrawn="1"/>
        </p:nvSpPr>
        <p:spPr>
          <a:xfrm>
            <a:off x="593725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C08C6-5115-D747-4C82-A15234CDF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5" y="2334125"/>
            <a:ext cx="5327650" cy="1345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E70E0F1-681F-2689-B086-046302015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2213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1C8C717-A5E8-A1D9-22A0-9BE3EB43FD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0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8C329E-0FE7-30DE-29F0-FF5DA1E17395}"/>
              </a:ext>
            </a:extLst>
          </p:cNvPr>
          <p:cNvSpPr/>
          <p:nvPr userDrawn="1"/>
        </p:nvSpPr>
        <p:spPr>
          <a:xfrm>
            <a:off x="6269038" y="1535113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62638C0-2D60-9521-7106-C2B6BD8A4E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9038" y="2334125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86E4E2-43C6-EB96-7628-765994A334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67526" y="1591201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0F0C10-BCB9-9A8B-1CCD-61F1335B13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313" y="1591201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E70790-7283-E9D1-F7B2-7243ED33EFAA}"/>
              </a:ext>
            </a:extLst>
          </p:cNvPr>
          <p:cNvSpPr/>
          <p:nvPr userDrawn="1"/>
        </p:nvSpPr>
        <p:spPr>
          <a:xfrm>
            <a:off x="593725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E09A46-6316-7476-0727-ADEFBC81C5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725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CE79EF-ADC0-A469-2A62-815335F6EC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213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671E5-3594-4EFE-08F3-7BF9DA2452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8000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AE8253-90C5-577F-B9FB-DC639D7D042B}"/>
              </a:ext>
            </a:extLst>
          </p:cNvPr>
          <p:cNvSpPr/>
          <p:nvPr userDrawn="1"/>
        </p:nvSpPr>
        <p:spPr>
          <a:xfrm>
            <a:off x="6269038" y="3974801"/>
            <a:ext cx="5327650" cy="639762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06F3D3-0A1D-040F-2BCB-B2B210F738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69038" y="4773813"/>
            <a:ext cx="5327650" cy="1345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0637F1-DD85-CFB4-502B-6522F675AA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526" y="4030889"/>
            <a:ext cx="4636158" cy="431534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566010-C4D0-03F2-A322-F26701DEAD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313" y="4030889"/>
            <a:ext cx="403200" cy="336887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E8875CD-626B-10F6-B5BA-51F4C1AE56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4253030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29A596-0EDC-4AD0-4C4A-4DD7462E8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3743881 w 5336805"/>
              <a:gd name="connsiteY0" fmla="*/ 3949700 h 5578474"/>
              <a:gd name="connsiteX1" fmla="*/ 3508005 w 5336805"/>
              <a:gd name="connsiteY1" fmla="*/ 4185576 h 5578474"/>
              <a:gd name="connsiteX2" fmla="*/ 3508005 w 5336805"/>
              <a:gd name="connsiteY2" fmla="*/ 4315460 h 5578474"/>
              <a:gd name="connsiteX3" fmla="*/ 3508005 w 5336805"/>
              <a:gd name="connsiteY3" fmla="*/ 5212712 h 5578474"/>
              <a:gd name="connsiteX4" fmla="*/ 4239525 w 5336805"/>
              <a:gd name="connsiteY4" fmla="*/ 5212712 h 5578474"/>
              <a:gd name="connsiteX5" fmla="*/ 4239525 w 5336805"/>
              <a:gd name="connsiteY5" fmla="*/ 4315460 h 5578474"/>
              <a:gd name="connsiteX6" fmla="*/ 4239525 w 5336805"/>
              <a:gd name="connsiteY6" fmla="*/ 4185576 h 5578474"/>
              <a:gd name="connsiteX7" fmla="*/ 4003650 w 5336805"/>
              <a:gd name="connsiteY7" fmla="*/ 3949700 h 5578474"/>
              <a:gd name="connsiteX8" fmla="*/ 3873765 w 5336805"/>
              <a:gd name="connsiteY8" fmla="*/ 3949700 h 5578474"/>
              <a:gd name="connsiteX9" fmla="*/ 1097279 w 5336805"/>
              <a:gd name="connsiteY9" fmla="*/ 0 h 5578474"/>
              <a:gd name="connsiteX10" fmla="*/ 1097280 w 5336805"/>
              <a:gd name="connsiteY10" fmla="*/ 0 h 5578474"/>
              <a:gd name="connsiteX11" fmla="*/ 1097280 w 5336805"/>
              <a:gd name="connsiteY11" fmla="*/ 365760 h 5578474"/>
              <a:gd name="connsiteX12" fmla="*/ 1097279 w 5336805"/>
              <a:gd name="connsiteY12" fmla="*/ 365760 h 5578474"/>
              <a:gd name="connsiteX13" fmla="*/ 235875 w 5336805"/>
              <a:gd name="connsiteY13" fmla="*/ 0 h 5578474"/>
              <a:gd name="connsiteX14" fmla="*/ 365759 w 5336805"/>
              <a:gd name="connsiteY14" fmla="*/ 0 h 5578474"/>
              <a:gd name="connsiteX15" fmla="*/ 365760 w 5336805"/>
              <a:gd name="connsiteY15" fmla="*/ 0 h 5578474"/>
              <a:gd name="connsiteX16" fmla="*/ 495644 w 5336805"/>
              <a:gd name="connsiteY16" fmla="*/ 0 h 5578474"/>
              <a:gd name="connsiteX17" fmla="*/ 731519 w 5336805"/>
              <a:gd name="connsiteY17" fmla="*/ 235876 h 5578474"/>
              <a:gd name="connsiteX18" fmla="*/ 731519 w 5336805"/>
              <a:gd name="connsiteY18" fmla="*/ 365760 h 5578474"/>
              <a:gd name="connsiteX19" fmla="*/ 731519 w 5336805"/>
              <a:gd name="connsiteY19" fmla="*/ 1609090 h 5578474"/>
              <a:gd name="connsiteX20" fmla="*/ 731519 w 5336805"/>
              <a:gd name="connsiteY20" fmla="*/ 1738974 h 5578474"/>
              <a:gd name="connsiteX21" fmla="*/ 967395 w 5336805"/>
              <a:gd name="connsiteY21" fmla="*/ 1974850 h 5578474"/>
              <a:gd name="connsiteX22" fmla="*/ 1097279 w 5336805"/>
              <a:gd name="connsiteY22" fmla="*/ 1974850 h 5578474"/>
              <a:gd name="connsiteX23" fmla="*/ 1227163 w 5336805"/>
              <a:gd name="connsiteY23" fmla="*/ 1974850 h 5578474"/>
              <a:gd name="connsiteX24" fmla="*/ 1463039 w 5336805"/>
              <a:gd name="connsiteY24" fmla="*/ 1738974 h 5578474"/>
              <a:gd name="connsiteX25" fmla="*/ 1463039 w 5336805"/>
              <a:gd name="connsiteY25" fmla="*/ 1609090 h 5578474"/>
              <a:gd name="connsiteX26" fmla="*/ 1463039 w 5336805"/>
              <a:gd name="connsiteY26" fmla="*/ 365761 h 5578474"/>
              <a:gd name="connsiteX27" fmla="*/ 1463040 w 5336805"/>
              <a:gd name="connsiteY27" fmla="*/ 365761 h 5578474"/>
              <a:gd name="connsiteX28" fmla="*/ 1463040 w 5336805"/>
              <a:gd name="connsiteY28" fmla="*/ 235877 h 5578474"/>
              <a:gd name="connsiteX29" fmla="*/ 1698915 w 5336805"/>
              <a:gd name="connsiteY29" fmla="*/ 1 h 5578474"/>
              <a:gd name="connsiteX30" fmla="*/ 1828799 w 5336805"/>
              <a:gd name="connsiteY30" fmla="*/ 1 h 5578474"/>
              <a:gd name="connsiteX31" fmla="*/ 1828799 w 5336805"/>
              <a:gd name="connsiteY31" fmla="*/ 0 h 5578474"/>
              <a:gd name="connsiteX32" fmla="*/ 4971045 w 5336805"/>
              <a:gd name="connsiteY32" fmla="*/ 0 h 5578474"/>
              <a:gd name="connsiteX33" fmla="*/ 4971045 w 5336805"/>
              <a:gd name="connsiteY33" fmla="*/ 1 h 5578474"/>
              <a:gd name="connsiteX34" fmla="*/ 5100928 w 5336805"/>
              <a:gd name="connsiteY34" fmla="*/ 1 h 5578474"/>
              <a:gd name="connsiteX35" fmla="*/ 5336805 w 5336805"/>
              <a:gd name="connsiteY35" fmla="*/ 235877 h 5578474"/>
              <a:gd name="connsiteX36" fmla="*/ 5336805 w 5336805"/>
              <a:gd name="connsiteY36" fmla="*/ 365761 h 5578474"/>
              <a:gd name="connsiteX37" fmla="*/ 5336805 w 5336805"/>
              <a:gd name="connsiteY37" fmla="*/ 5212714 h 5578474"/>
              <a:gd name="connsiteX38" fmla="*/ 5336805 w 5336805"/>
              <a:gd name="connsiteY38" fmla="*/ 5342598 h 5578474"/>
              <a:gd name="connsiteX39" fmla="*/ 5100928 w 5336805"/>
              <a:gd name="connsiteY39" fmla="*/ 5578474 h 5578474"/>
              <a:gd name="connsiteX40" fmla="*/ 4971045 w 5336805"/>
              <a:gd name="connsiteY40" fmla="*/ 5578474 h 5578474"/>
              <a:gd name="connsiteX41" fmla="*/ 4605285 w 5336805"/>
              <a:gd name="connsiteY41" fmla="*/ 5578474 h 5578474"/>
              <a:gd name="connsiteX42" fmla="*/ 4475401 w 5336805"/>
              <a:gd name="connsiteY42" fmla="*/ 5578474 h 5578474"/>
              <a:gd name="connsiteX43" fmla="*/ 4239525 w 5336805"/>
              <a:gd name="connsiteY43" fmla="*/ 5342598 h 5578474"/>
              <a:gd name="connsiteX44" fmla="*/ 4239525 w 5336805"/>
              <a:gd name="connsiteY44" fmla="*/ 5212714 h 5578474"/>
              <a:gd name="connsiteX45" fmla="*/ 3873765 w 5336805"/>
              <a:gd name="connsiteY45" fmla="*/ 5212714 h 5578474"/>
              <a:gd name="connsiteX46" fmla="*/ 3508005 w 5336805"/>
              <a:gd name="connsiteY46" fmla="*/ 5212714 h 5578474"/>
              <a:gd name="connsiteX47" fmla="*/ 3508005 w 5336805"/>
              <a:gd name="connsiteY47" fmla="*/ 5342598 h 5578474"/>
              <a:gd name="connsiteX48" fmla="*/ 3272129 w 5336805"/>
              <a:gd name="connsiteY48" fmla="*/ 5578474 h 5578474"/>
              <a:gd name="connsiteX49" fmla="*/ 3142245 w 5336805"/>
              <a:gd name="connsiteY49" fmla="*/ 5578474 h 5578474"/>
              <a:gd name="connsiteX50" fmla="*/ 365759 w 5336805"/>
              <a:gd name="connsiteY50" fmla="*/ 5578474 h 5578474"/>
              <a:gd name="connsiteX51" fmla="*/ 235875 w 5336805"/>
              <a:gd name="connsiteY51" fmla="*/ 5578474 h 5578474"/>
              <a:gd name="connsiteX52" fmla="*/ 4791 w 5336805"/>
              <a:gd name="connsiteY52" fmla="*/ 5390136 h 5578474"/>
              <a:gd name="connsiteX53" fmla="*/ 0 w 5336805"/>
              <a:gd name="connsiteY53" fmla="*/ 5342602 h 5578474"/>
              <a:gd name="connsiteX54" fmla="*/ 0 w 5336805"/>
              <a:gd name="connsiteY54" fmla="*/ 235874 h 5578474"/>
              <a:gd name="connsiteX55" fmla="*/ 4791 w 5336805"/>
              <a:gd name="connsiteY55" fmla="*/ 188339 h 5578474"/>
              <a:gd name="connsiteX56" fmla="*/ 235875 w 5336805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5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50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643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2F937BA-04ED-B1D6-6DA6-D766A596467F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5DBFF-D3D0-4884-7775-B9FB90E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E4C87-F81C-A189-74AC-0E087FEA7FF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69038" y="547688"/>
            <a:ext cx="5327650" cy="5578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A0A9319-7BCA-1C28-0796-EB0342A89E0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A874D85-92CB-F2DF-16E7-1D2BFF072B4A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3743881 w 5336804"/>
              <a:gd name="connsiteY0" fmla="*/ 3949700 h 5578474"/>
              <a:gd name="connsiteX1" fmla="*/ 3508005 w 5336804"/>
              <a:gd name="connsiteY1" fmla="*/ 4185576 h 5578474"/>
              <a:gd name="connsiteX2" fmla="*/ 3508005 w 5336804"/>
              <a:gd name="connsiteY2" fmla="*/ 4315460 h 5578474"/>
              <a:gd name="connsiteX3" fmla="*/ 3508005 w 5336804"/>
              <a:gd name="connsiteY3" fmla="*/ 5212712 h 5578474"/>
              <a:gd name="connsiteX4" fmla="*/ 4239525 w 5336804"/>
              <a:gd name="connsiteY4" fmla="*/ 5212712 h 5578474"/>
              <a:gd name="connsiteX5" fmla="*/ 4239525 w 5336804"/>
              <a:gd name="connsiteY5" fmla="*/ 4315460 h 5578474"/>
              <a:gd name="connsiteX6" fmla="*/ 4239525 w 5336804"/>
              <a:gd name="connsiteY6" fmla="*/ 4185576 h 5578474"/>
              <a:gd name="connsiteX7" fmla="*/ 4003649 w 5336804"/>
              <a:gd name="connsiteY7" fmla="*/ 3949700 h 5578474"/>
              <a:gd name="connsiteX8" fmla="*/ 3873765 w 5336804"/>
              <a:gd name="connsiteY8" fmla="*/ 3949700 h 5578474"/>
              <a:gd name="connsiteX9" fmla="*/ 1097279 w 5336804"/>
              <a:gd name="connsiteY9" fmla="*/ 0 h 5578474"/>
              <a:gd name="connsiteX10" fmla="*/ 1097280 w 5336804"/>
              <a:gd name="connsiteY10" fmla="*/ 0 h 5578474"/>
              <a:gd name="connsiteX11" fmla="*/ 1097280 w 5336804"/>
              <a:gd name="connsiteY11" fmla="*/ 365760 h 5578474"/>
              <a:gd name="connsiteX12" fmla="*/ 1097279 w 5336804"/>
              <a:gd name="connsiteY12" fmla="*/ 365760 h 5578474"/>
              <a:gd name="connsiteX13" fmla="*/ 235875 w 5336804"/>
              <a:gd name="connsiteY13" fmla="*/ 0 h 5578474"/>
              <a:gd name="connsiteX14" fmla="*/ 365759 w 5336804"/>
              <a:gd name="connsiteY14" fmla="*/ 0 h 5578474"/>
              <a:gd name="connsiteX15" fmla="*/ 365760 w 5336804"/>
              <a:gd name="connsiteY15" fmla="*/ 0 h 5578474"/>
              <a:gd name="connsiteX16" fmla="*/ 495644 w 5336804"/>
              <a:gd name="connsiteY16" fmla="*/ 0 h 5578474"/>
              <a:gd name="connsiteX17" fmla="*/ 731519 w 5336804"/>
              <a:gd name="connsiteY17" fmla="*/ 235876 h 5578474"/>
              <a:gd name="connsiteX18" fmla="*/ 731519 w 5336804"/>
              <a:gd name="connsiteY18" fmla="*/ 365760 h 5578474"/>
              <a:gd name="connsiteX19" fmla="*/ 731519 w 5336804"/>
              <a:gd name="connsiteY19" fmla="*/ 1609090 h 5578474"/>
              <a:gd name="connsiteX20" fmla="*/ 731519 w 5336804"/>
              <a:gd name="connsiteY20" fmla="*/ 1738974 h 5578474"/>
              <a:gd name="connsiteX21" fmla="*/ 967395 w 5336804"/>
              <a:gd name="connsiteY21" fmla="*/ 1974850 h 5578474"/>
              <a:gd name="connsiteX22" fmla="*/ 1097279 w 5336804"/>
              <a:gd name="connsiteY22" fmla="*/ 1974850 h 5578474"/>
              <a:gd name="connsiteX23" fmla="*/ 1227163 w 5336804"/>
              <a:gd name="connsiteY23" fmla="*/ 1974850 h 5578474"/>
              <a:gd name="connsiteX24" fmla="*/ 1463039 w 5336804"/>
              <a:gd name="connsiteY24" fmla="*/ 1738974 h 5578474"/>
              <a:gd name="connsiteX25" fmla="*/ 1463039 w 5336804"/>
              <a:gd name="connsiteY25" fmla="*/ 1609090 h 5578474"/>
              <a:gd name="connsiteX26" fmla="*/ 1463039 w 5336804"/>
              <a:gd name="connsiteY26" fmla="*/ 365761 h 5578474"/>
              <a:gd name="connsiteX27" fmla="*/ 1463040 w 5336804"/>
              <a:gd name="connsiteY27" fmla="*/ 365761 h 5578474"/>
              <a:gd name="connsiteX28" fmla="*/ 1463040 w 5336804"/>
              <a:gd name="connsiteY28" fmla="*/ 235877 h 5578474"/>
              <a:gd name="connsiteX29" fmla="*/ 1698915 w 5336804"/>
              <a:gd name="connsiteY29" fmla="*/ 1 h 5578474"/>
              <a:gd name="connsiteX30" fmla="*/ 1828799 w 5336804"/>
              <a:gd name="connsiteY30" fmla="*/ 1 h 5578474"/>
              <a:gd name="connsiteX31" fmla="*/ 1828799 w 5336804"/>
              <a:gd name="connsiteY31" fmla="*/ 0 h 5578474"/>
              <a:gd name="connsiteX32" fmla="*/ 4971044 w 5336804"/>
              <a:gd name="connsiteY32" fmla="*/ 0 h 5578474"/>
              <a:gd name="connsiteX33" fmla="*/ 4971044 w 5336804"/>
              <a:gd name="connsiteY33" fmla="*/ 1 h 5578474"/>
              <a:gd name="connsiteX34" fmla="*/ 5100928 w 5336804"/>
              <a:gd name="connsiteY34" fmla="*/ 1 h 5578474"/>
              <a:gd name="connsiteX35" fmla="*/ 5336804 w 5336804"/>
              <a:gd name="connsiteY35" fmla="*/ 235877 h 5578474"/>
              <a:gd name="connsiteX36" fmla="*/ 5336804 w 5336804"/>
              <a:gd name="connsiteY36" fmla="*/ 365761 h 5578474"/>
              <a:gd name="connsiteX37" fmla="*/ 5336804 w 5336804"/>
              <a:gd name="connsiteY37" fmla="*/ 5212714 h 5578474"/>
              <a:gd name="connsiteX38" fmla="*/ 5336804 w 5336804"/>
              <a:gd name="connsiteY38" fmla="*/ 5342598 h 5578474"/>
              <a:gd name="connsiteX39" fmla="*/ 5100928 w 5336804"/>
              <a:gd name="connsiteY39" fmla="*/ 5578474 h 5578474"/>
              <a:gd name="connsiteX40" fmla="*/ 4971044 w 5336804"/>
              <a:gd name="connsiteY40" fmla="*/ 5578474 h 5578474"/>
              <a:gd name="connsiteX41" fmla="*/ 4605285 w 5336804"/>
              <a:gd name="connsiteY41" fmla="*/ 5578474 h 5578474"/>
              <a:gd name="connsiteX42" fmla="*/ 4475401 w 5336804"/>
              <a:gd name="connsiteY42" fmla="*/ 5578474 h 5578474"/>
              <a:gd name="connsiteX43" fmla="*/ 4239525 w 5336804"/>
              <a:gd name="connsiteY43" fmla="*/ 5342598 h 5578474"/>
              <a:gd name="connsiteX44" fmla="*/ 4239525 w 5336804"/>
              <a:gd name="connsiteY44" fmla="*/ 5212714 h 5578474"/>
              <a:gd name="connsiteX45" fmla="*/ 3873765 w 5336804"/>
              <a:gd name="connsiteY45" fmla="*/ 5212714 h 5578474"/>
              <a:gd name="connsiteX46" fmla="*/ 3508005 w 5336804"/>
              <a:gd name="connsiteY46" fmla="*/ 5212714 h 5578474"/>
              <a:gd name="connsiteX47" fmla="*/ 3508005 w 5336804"/>
              <a:gd name="connsiteY47" fmla="*/ 5342598 h 5578474"/>
              <a:gd name="connsiteX48" fmla="*/ 3272129 w 5336804"/>
              <a:gd name="connsiteY48" fmla="*/ 5578474 h 5578474"/>
              <a:gd name="connsiteX49" fmla="*/ 3142245 w 5336804"/>
              <a:gd name="connsiteY49" fmla="*/ 5578474 h 5578474"/>
              <a:gd name="connsiteX50" fmla="*/ 365759 w 5336804"/>
              <a:gd name="connsiteY50" fmla="*/ 5578474 h 5578474"/>
              <a:gd name="connsiteX51" fmla="*/ 235875 w 5336804"/>
              <a:gd name="connsiteY51" fmla="*/ 5578474 h 5578474"/>
              <a:gd name="connsiteX52" fmla="*/ 4791 w 5336804"/>
              <a:gd name="connsiteY52" fmla="*/ 5390136 h 5578474"/>
              <a:gd name="connsiteX53" fmla="*/ 0 w 5336804"/>
              <a:gd name="connsiteY53" fmla="*/ 5342602 h 5578474"/>
              <a:gd name="connsiteX54" fmla="*/ 0 w 5336804"/>
              <a:gd name="connsiteY54" fmla="*/ 235874 h 5578474"/>
              <a:gd name="connsiteX55" fmla="*/ 4791 w 5336804"/>
              <a:gd name="connsiteY55" fmla="*/ 188339 h 5578474"/>
              <a:gd name="connsiteX56" fmla="*/ 235875 w 5336804"/>
              <a:gd name="connsiteY56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36804" h="5578474">
                <a:moveTo>
                  <a:pt x="3743881" y="3949700"/>
                </a:moveTo>
                <a:cubicBezTo>
                  <a:pt x="3613610" y="3949700"/>
                  <a:pt x="3508005" y="4055305"/>
                  <a:pt x="3508005" y="4185576"/>
                </a:cubicBezTo>
                <a:lnTo>
                  <a:pt x="3508005" y="4315460"/>
                </a:lnTo>
                <a:lnTo>
                  <a:pt x="3508005" y="5212712"/>
                </a:lnTo>
                <a:lnTo>
                  <a:pt x="4239525" y="5212712"/>
                </a:lnTo>
                <a:lnTo>
                  <a:pt x="4239525" y="4315460"/>
                </a:lnTo>
                <a:lnTo>
                  <a:pt x="4239525" y="4185576"/>
                </a:lnTo>
                <a:cubicBezTo>
                  <a:pt x="4239525" y="4055305"/>
                  <a:pt x="4133920" y="3949700"/>
                  <a:pt x="4003649" y="3949700"/>
                </a:cubicBezTo>
                <a:lnTo>
                  <a:pt x="3873765" y="3949700"/>
                </a:lnTo>
                <a:close/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605285" y="5578474"/>
                </a:lnTo>
                <a:lnTo>
                  <a:pt x="4475401" y="5578474"/>
                </a:lnTo>
                <a:cubicBezTo>
                  <a:pt x="4345130" y="5578474"/>
                  <a:pt x="4239525" y="5472869"/>
                  <a:pt x="4239525" y="5342598"/>
                </a:cubicBezTo>
                <a:lnTo>
                  <a:pt x="4239525" y="5212714"/>
                </a:lnTo>
                <a:lnTo>
                  <a:pt x="3873765" y="5212714"/>
                </a:lnTo>
                <a:lnTo>
                  <a:pt x="3508005" y="5212714"/>
                </a:lnTo>
                <a:lnTo>
                  <a:pt x="3508005" y="5342598"/>
                </a:lnTo>
                <a:cubicBezTo>
                  <a:pt x="3508005" y="5472869"/>
                  <a:pt x="3402400" y="5578474"/>
                  <a:pt x="3272129" y="5578474"/>
                </a:cubicBezTo>
                <a:lnTo>
                  <a:pt x="3142245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>
            <a:gsLst>
              <a:gs pos="6000">
                <a:schemeClr val="accent3">
                  <a:alpha val="19000"/>
                </a:schemeClr>
              </a:gs>
              <a:gs pos="84000">
                <a:schemeClr val="accent3"/>
              </a:gs>
              <a:gs pos="43000">
                <a:schemeClr val="accent3">
                  <a:alpha val="86639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D3C05-CE7B-56EA-7185-04E1C23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5" y="794084"/>
            <a:ext cx="3336758" cy="2368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B7201A-E92B-C374-F1DD-39574925EA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401" y="3509963"/>
            <a:ext cx="2921998" cy="2359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006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775A9-6F9B-C784-56CA-80E51F83E5DF}"/>
              </a:ext>
            </a:extLst>
          </p:cNvPr>
          <p:cNvGrpSpPr/>
          <p:nvPr userDrawn="1"/>
        </p:nvGrpSpPr>
        <p:grpSpPr>
          <a:xfrm>
            <a:off x="8410314" y="547688"/>
            <a:ext cx="1772072" cy="1772072"/>
            <a:chOff x="8410314" y="553899"/>
            <a:chExt cx="1938528" cy="1938528"/>
          </a:xfrm>
        </p:grpSpPr>
        <p:pic>
          <p:nvPicPr>
            <p:cNvPr id="16" name="Picture 15" descr="A logo with a cloud in the center&#10;&#10;Description automatically generated">
              <a:extLst>
                <a:ext uri="{FF2B5EF4-FFF2-40B4-BE49-F238E27FC236}">
                  <a16:creationId xmlns:a16="http://schemas.microsoft.com/office/drawing/2014/main" id="{F2FD2E15-A337-D9DF-9BEB-A6CD9CC234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48042" y="883403"/>
              <a:ext cx="1244866" cy="12086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E5E37-BE4F-77D5-6AA0-0E6BE15ED180}"/>
                </a:ext>
              </a:extLst>
            </p:cNvPr>
            <p:cNvSpPr txBox="1"/>
            <p:nvPr userDrawn="1"/>
          </p:nvSpPr>
          <p:spPr>
            <a:xfrm>
              <a:off x="8465178" y="608763"/>
              <a:ext cx="1828800" cy="1828800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F946-C4D6-323B-42E2-C419EFF0ED65}"/>
                </a:ext>
              </a:extLst>
            </p:cNvPr>
            <p:cNvSpPr txBox="1"/>
            <p:nvPr userDrawn="1"/>
          </p:nvSpPr>
          <p:spPr>
            <a:xfrm>
              <a:off x="8410314" y="553899"/>
              <a:ext cx="1938528" cy="1938528"/>
            </a:xfrm>
            <a:prstGeom prst="rect">
              <a:avLst/>
            </a:prstGeom>
            <a:noFill/>
          </p:spPr>
          <p:txBody>
            <a:bodyPr wrap="square" lIns="0" tIns="0" rIns="0" bIns="0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100" b="1" baseline="0"/>
                <a:t>UNORDINARY CLOUD CONSULTING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7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6E650-F486-9E85-28C1-6C97FD5182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A1E47FA-85E8-8C96-6B91-0585A86D4D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EB10-A59F-1826-A31D-48524076B15B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E485CB7B-C0E0-F65E-BDCD-742FA6796684}"/>
              </a:ext>
            </a:extLst>
          </p:cNvPr>
          <p:cNvSpPr/>
          <p:nvPr userDrawn="1"/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2980375 h 5578474"/>
              <a:gd name="connsiteX89" fmla="*/ 1160777 w 7219948"/>
              <a:gd name="connsiteY89" fmla="*/ 3383914 h 5578474"/>
              <a:gd name="connsiteX90" fmla="*/ 1160777 w 7219948"/>
              <a:gd name="connsiteY90" fmla="*/ 3513798 h 5578474"/>
              <a:gd name="connsiteX91" fmla="*/ 972438 w 7219948"/>
              <a:gd name="connsiteY91" fmla="*/ 3744882 h 5578474"/>
              <a:gd name="connsiteX92" fmla="*/ 924911 w 7219948"/>
              <a:gd name="connsiteY92" fmla="*/ 3749673 h 5578474"/>
              <a:gd name="connsiteX93" fmla="*/ 235864 w 7219948"/>
              <a:gd name="connsiteY93" fmla="*/ 3749673 h 5578474"/>
              <a:gd name="connsiteX94" fmla="*/ 188337 w 7219948"/>
              <a:gd name="connsiteY94" fmla="*/ 3744882 h 5578474"/>
              <a:gd name="connsiteX95" fmla="*/ 18535 w 7219948"/>
              <a:gd name="connsiteY95" fmla="*/ 3605612 h 5578474"/>
              <a:gd name="connsiteX96" fmla="*/ 0 w 7219948"/>
              <a:gd name="connsiteY96" fmla="*/ 3513808 h 5578474"/>
              <a:gd name="connsiteX97" fmla="*/ 0 w 7219948"/>
              <a:gd name="connsiteY97" fmla="*/ 235874 h 5578474"/>
              <a:gd name="connsiteX98" fmla="*/ 4792 w 7219948"/>
              <a:gd name="connsiteY98" fmla="*/ 188341 h 5578474"/>
              <a:gd name="connsiteX99" fmla="*/ 235876 w 7219948"/>
              <a:gd name="connsiteY99" fmla="*/ 1 h 5578474"/>
              <a:gd name="connsiteX100" fmla="*/ 365760 w 7219948"/>
              <a:gd name="connsiteY100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5C8664-AD27-6356-BA2C-5B8F3C38EB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728" y="547688"/>
            <a:ext cx="7219948" cy="5578474"/>
          </a:xfrm>
          <a:custGeom>
            <a:avLst/>
            <a:gdLst>
              <a:gd name="connsiteX0" fmla="*/ 4256236 w 7219948"/>
              <a:gd name="connsiteY0" fmla="*/ 4417697 h 5578474"/>
              <a:gd name="connsiteX1" fmla="*/ 4386120 w 7219948"/>
              <a:gd name="connsiteY1" fmla="*/ 4417697 h 5578474"/>
              <a:gd name="connsiteX2" fmla="*/ 4516004 w 7219948"/>
              <a:gd name="connsiteY2" fmla="*/ 4417697 h 5578474"/>
              <a:gd name="connsiteX3" fmla="*/ 4751880 w 7219948"/>
              <a:gd name="connsiteY3" fmla="*/ 4653573 h 5578474"/>
              <a:gd name="connsiteX4" fmla="*/ 4751880 w 7219948"/>
              <a:gd name="connsiteY4" fmla="*/ 4783457 h 5578474"/>
              <a:gd name="connsiteX5" fmla="*/ 4751880 w 7219948"/>
              <a:gd name="connsiteY5" fmla="*/ 5212715 h 5578474"/>
              <a:gd name="connsiteX6" fmla="*/ 4751880 w 7219948"/>
              <a:gd name="connsiteY6" fmla="*/ 5342599 h 5578474"/>
              <a:gd name="connsiteX7" fmla="*/ 4563542 w 7219948"/>
              <a:gd name="connsiteY7" fmla="*/ 5573683 h 5578474"/>
              <a:gd name="connsiteX8" fmla="*/ 4516014 w 7219948"/>
              <a:gd name="connsiteY8" fmla="*/ 5578474 h 5578474"/>
              <a:gd name="connsiteX9" fmla="*/ 4386120 w 7219948"/>
              <a:gd name="connsiteY9" fmla="*/ 5578474 h 5578474"/>
              <a:gd name="connsiteX10" fmla="*/ 4256236 w 7219948"/>
              <a:gd name="connsiteY10" fmla="*/ 5578474 h 5578474"/>
              <a:gd name="connsiteX11" fmla="*/ 4025152 w 7219948"/>
              <a:gd name="connsiteY11" fmla="*/ 5390136 h 5578474"/>
              <a:gd name="connsiteX12" fmla="*/ 4020362 w 7219948"/>
              <a:gd name="connsiteY12" fmla="*/ 5342617 h 5578474"/>
              <a:gd name="connsiteX13" fmla="*/ 4020362 w 7219948"/>
              <a:gd name="connsiteY13" fmla="*/ 4653553 h 5578474"/>
              <a:gd name="connsiteX14" fmla="*/ 4025152 w 7219948"/>
              <a:gd name="connsiteY14" fmla="*/ 4606036 h 5578474"/>
              <a:gd name="connsiteX15" fmla="*/ 4256236 w 7219948"/>
              <a:gd name="connsiteY15" fmla="*/ 4417697 h 5578474"/>
              <a:gd name="connsiteX16" fmla="*/ 365760 w 7219948"/>
              <a:gd name="connsiteY16" fmla="*/ 0 h 5578474"/>
              <a:gd name="connsiteX17" fmla="*/ 6854188 w 7219948"/>
              <a:gd name="connsiteY17" fmla="*/ 0 h 5578474"/>
              <a:gd name="connsiteX18" fmla="*/ 6854188 w 7219948"/>
              <a:gd name="connsiteY18" fmla="*/ 1 h 5578474"/>
              <a:gd name="connsiteX19" fmla="*/ 6984072 w 7219948"/>
              <a:gd name="connsiteY19" fmla="*/ 1 h 5578474"/>
              <a:gd name="connsiteX20" fmla="*/ 7219948 w 7219948"/>
              <a:gd name="connsiteY20" fmla="*/ 235877 h 5578474"/>
              <a:gd name="connsiteX21" fmla="*/ 7219948 w 7219948"/>
              <a:gd name="connsiteY21" fmla="*/ 365760 h 5578474"/>
              <a:gd name="connsiteX22" fmla="*/ 7219947 w 7219948"/>
              <a:gd name="connsiteY22" fmla="*/ 365760 h 5578474"/>
              <a:gd name="connsiteX23" fmla="*/ 7219947 w 7219948"/>
              <a:gd name="connsiteY23" fmla="*/ 495644 h 5578474"/>
              <a:gd name="connsiteX24" fmla="*/ 6984071 w 7219948"/>
              <a:gd name="connsiteY24" fmla="*/ 731520 h 5578474"/>
              <a:gd name="connsiteX25" fmla="*/ 6854187 w 7219948"/>
              <a:gd name="connsiteY25" fmla="*/ 731520 h 5578474"/>
              <a:gd name="connsiteX26" fmla="*/ 5563512 w 7219948"/>
              <a:gd name="connsiteY26" fmla="*/ 731520 h 5578474"/>
              <a:gd name="connsiteX27" fmla="*/ 5515986 w 7219948"/>
              <a:gd name="connsiteY27" fmla="*/ 736312 h 5578474"/>
              <a:gd name="connsiteX28" fmla="*/ 5332439 w 7219948"/>
              <a:gd name="connsiteY28" fmla="*/ 919858 h 5578474"/>
              <a:gd name="connsiteX29" fmla="*/ 5327648 w 7219948"/>
              <a:gd name="connsiteY29" fmla="*/ 967385 h 5578474"/>
              <a:gd name="connsiteX30" fmla="*/ 5327648 w 7219948"/>
              <a:gd name="connsiteY30" fmla="*/ 1227173 h 5578474"/>
              <a:gd name="connsiteX31" fmla="*/ 5332439 w 7219948"/>
              <a:gd name="connsiteY31" fmla="*/ 1274701 h 5578474"/>
              <a:gd name="connsiteX32" fmla="*/ 5563523 w 7219948"/>
              <a:gd name="connsiteY32" fmla="*/ 1463040 h 5578474"/>
              <a:gd name="connsiteX33" fmla="*/ 5693407 w 7219948"/>
              <a:gd name="connsiteY33" fmla="*/ 1463040 h 5578474"/>
              <a:gd name="connsiteX34" fmla="*/ 5693407 w 7219948"/>
              <a:gd name="connsiteY34" fmla="*/ 1463043 h 5578474"/>
              <a:gd name="connsiteX35" fmla="*/ 6984091 w 7219948"/>
              <a:gd name="connsiteY35" fmla="*/ 1463043 h 5578474"/>
              <a:gd name="connsiteX36" fmla="*/ 7031609 w 7219948"/>
              <a:gd name="connsiteY36" fmla="*/ 1467832 h 5578474"/>
              <a:gd name="connsiteX37" fmla="*/ 7219947 w 7219948"/>
              <a:gd name="connsiteY37" fmla="*/ 1698915 h 5578474"/>
              <a:gd name="connsiteX38" fmla="*/ 7219947 w 7219948"/>
              <a:gd name="connsiteY38" fmla="*/ 1828799 h 5578474"/>
              <a:gd name="connsiteX39" fmla="*/ 7219948 w 7219948"/>
              <a:gd name="connsiteY39" fmla="*/ 1828799 h 5578474"/>
              <a:gd name="connsiteX40" fmla="*/ 7219948 w 7219948"/>
              <a:gd name="connsiteY40" fmla="*/ 5212714 h 5578474"/>
              <a:gd name="connsiteX41" fmla="*/ 7219948 w 7219948"/>
              <a:gd name="connsiteY41" fmla="*/ 5342598 h 5578474"/>
              <a:gd name="connsiteX42" fmla="*/ 6984072 w 7219948"/>
              <a:gd name="connsiteY42" fmla="*/ 5578474 h 5578474"/>
              <a:gd name="connsiteX43" fmla="*/ 6854188 w 7219948"/>
              <a:gd name="connsiteY43" fmla="*/ 5578474 h 5578474"/>
              <a:gd name="connsiteX44" fmla="*/ 5719267 w 7219948"/>
              <a:gd name="connsiteY44" fmla="*/ 5578474 h 5578474"/>
              <a:gd name="connsiteX45" fmla="*/ 5671739 w 7219948"/>
              <a:gd name="connsiteY45" fmla="*/ 5573683 h 5578474"/>
              <a:gd name="connsiteX46" fmla="*/ 5488192 w 7219948"/>
              <a:gd name="connsiteY46" fmla="*/ 5390137 h 5578474"/>
              <a:gd name="connsiteX47" fmla="*/ 5483402 w 7219948"/>
              <a:gd name="connsiteY47" fmla="*/ 5342618 h 5578474"/>
              <a:gd name="connsiteX48" fmla="*/ 5483402 w 7219948"/>
              <a:gd name="connsiteY48" fmla="*/ 4051935 h 5578474"/>
              <a:gd name="connsiteX49" fmla="*/ 5483400 w 7219948"/>
              <a:gd name="connsiteY49" fmla="*/ 4051935 h 5578474"/>
              <a:gd name="connsiteX50" fmla="*/ 5483400 w 7219948"/>
              <a:gd name="connsiteY50" fmla="*/ 3922051 h 5578474"/>
              <a:gd name="connsiteX51" fmla="*/ 5247524 w 7219948"/>
              <a:gd name="connsiteY51" fmla="*/ 3686175 h 5578474"/>
              <a:gd name="connsiteX52" fmla="*/ 5117640 w 7219948"/>
              <a:gd name="connsiteY52" fmla="*/ 3686175 h 5578474"/>
              <a:gd name="connsiteX53" fmla="*/ 4966191 w 7219948"/>
              <a:gd name="connsiteY53" fmla="*/ 3686175 h 5578474"/>
              <a:gd name="connsiteX54" fmla="*/ 4751880 w 7219948"/>
              <a:gd name="connsiteY54" fmla="*/ 3686175 h 5578474"/>
              <a:gd name="connsiteX55" fmla="*/ 3654600 w 7219948"/>
              <a:gd name="connsiteY55" fmla="*/ 3686175 h 5578474"/>
              <a:gd name="connsiteX56" fmla="*/ 3524716 w 7219948"/>
              <a:gd name="connsiteY56" fmla="*/ 3686175 h 5578474"/>
              <a:gd name="connsiteX57" fmla="*/ 3293633 w 7219948"/>
              <a:gd name="connsiteY57" fmla="*/ 3874514 h 5578474"/>
              <a:gd name="connsiteX58" fmla="*/ 3288842 w 7219948"/>
              <a:gd name="connsiteY58" fmla="*/ 3922038 h 5578474"/>
              <a:gd name="connsiteX59" fmla="*/ 3288842 w 7219948"/>
              <a:gd name="connsiteY59" fmla="*/ 4229106 h 5578474"/>
              <a:gd name="connsiteX60" fmla="*/ 3288842 w 7219948"/>
              <a:gd name="connsiteY60" fmla="*/ 5212714 h 5578474"/>
              <a:gd name="connsiteX61" fmla="*/ 3288842 w 7219948"/>
              <a:gd name="connsiteY61" fmla="*/ 5342598 h 5578474"/>
              <a:gd name="connsiteX62" fmla="*/ 3052967 w 7219948"/>
              <a:gd name="connsiteY62" fmla="*/ 5578474 h 5578474"/>
              <a:gd name="connsiteX63" fmla="*/ 2923082 w 7219948"/>
              <a:gd name="connsiteY63" fmla="*/ 5578474 h 5578474"/>
              <a:gd name="connsiteX64" fmla="*/ 365760 w 7219948"/>
              <a:gd name="connsiteY64" fmla="*/ 5578474 h 5578474"/>
              <a:gd name="connsiteX65" fmla="*/ 235876 w 7219948"/>
              <a:gd name="connsiteY65" fmla="*/ 5578474 h 5578474"/>
              <a:gd name="connsiteX66" fmla="*/ 4792 w 7219948"/>
              <a:gd name="connsiteY66" fmla="*/ 5390136 h 5578474"/>
              <a:gd name="connsiteX67" fmla="*/ 0 w 7219948"/>
              <a:gd name="connsiteY67" fmla="*/ 5342600 h 5578474"/>
              <a:gd name="connsiteX68" fmla="*/ 0 w 7219948"/>
              <a:gd name="connsiteY68" fmla="*/ 4717060 h 5578474"/>
              <a:gd name="connsiteX69" fmla="*/ 18534 w 7219948"/>
              <a:gd name="connsiteY69" fmla="*/ 4625257 h 5578474"/>
              <a:gd name="connsiteX70" fmla="*/ 188337 w 7219948"/>
              <a:gd name="connsiteY70" fmla="*/ 4485986 h 5578474"/>
              <a:gd name="connsiteX71" fmla="*/ 235864 w 7219948"/>
              <a:gd name="connsiteY71" fmla="*/ 4481195 h 5578474"/>
              <a:gd name="connsiteX72" fmla="*/ 1526537 w 7219948"/>
              <a:gd name="connsiteY72" fmla="*/ 4481195 h 5578474"/>
              <a:gd name="connsiteX73" fmla="*/ 1526537 w 7219948"/>
              <a:gd name="connsiteY73" fmla="*/ 4481194 h 5578474"/>
              <a:gd name="connsiteX74" fmla="*/ 1656421 w 7219948"/>
              <a:gd name="connsiteY74" fmla="*/ 4481194 h 5578474"/>
              <a:gd name="connsiteX75" fmla="*/ 1892297 w 7219948"/>
              <a:gd name="connsiteY75" fmla="*/ 4245318 h 5578474"/>
              <a:gd name="connsiteX76" fmla="*/ 1892297 w 7219948"/>
              <a:gd name="connsiteY76" fmla="*/ 4115434 h 5578474"/>
              <a:gd name="connsiteX77" fmla="*/ 1892301 w 7219948"/>
              <a:gd name="connsiteY77" fmla="*/ 4115434 h 5578474"/>
              <a:gd name="connsiteX78" fmla="*/ 1892301 w 7219948"/>
              <a:gd name="connsiteY78" fmla="*/ 3749673 h 5578474"/>
              <a:gd name="connsiteX79" fmla="*/ 1892299 w 7219948"/>
              <a:gd name="connsiteY79" fmla="*/ 3749673 h 5578474"/>
              <a:gd name="connsiteX80" fmla="*/ 1892299 w 7219948"/>
              <a:gd name="connsiteY80" fmla="*/ 2980375 h 5578474"/>
              <a:gd name="connsiteX81" fmla="*/ 1892298 w 7219948"/>
              <a:gd name="connsiteY81" fmla="*/ 2980375 h 5578474"/>
              <a:gd name="connsiteX82" fmla="*/ 1892298 w 7219948"/>
              <a:gd name="connsiteY82" fmla="*/ 2850491 h 5578474"/>
              <a:gd name="connsiteX83" fmla="*/ 1656422 w 7219948"/>
              <a:gd name="connsiteY83" fmla="*/ 2614615 h 5578474"/>
              <a:gd name="connsiteX84" fmla="*/ 1526538 w 7219948"/>
              <a:gd name="connsiteY84" fmla="*/ 2614615 h 5578474"/>
              <a:gd name="connsiteX85" fmla="*/ 1396654 w 7219948"/>
              <a:gd name="connsiteY85" fmla="*/ 2614615 h 5578474"/>
              <a:gd name="connsiteX86" fmla="*/ 1160777 w 7219948"/>
              <a:gd name="connsiteY86" fmla="*/ 2850491 h 5578474"/>
              <a:gd name="connsiteX87" fmla="*/ 1160777 w 7219948"/>
              <a:gd name="connsiteY87" fmla="*/ 2980375 h 5578474"/>
              <a:gd name="connsiteX88" fmla="*/ 1160777 w 7219948"/>
              <a:gd name="connsiteY88" fmla="*/ 3383914 h 5578474"/>
              <a:gd name="connsiteX89" fmla="*/ 1160777 w 7219948"/>
              <a:gd name="connsiteY89" fmla="*/ 3513798 h 5578474"/>
              <a:gd name="connsiteX90" fmla="*/ 972438 w 7219948"/>
              <a:gd name="connsiteY90" fmla="*/ 3744882 h 5578474"/>
              <a:gd name="connsiteX91" fmla="*/ 924911 w 7219948"/>
              <a:gd name="connsiteY91" fmla="*/ 3749673 h 5578474"/>
              <a:gd name="connsiteX92" fmla="*/ 235864 w 7219948"/>
              <a:gd name="connsiteY92" fmla="*/ 3749673 h 5578474"/>
              <a:gd name="connsiteX93" fmla="*/ 188337 w 7219948"/>
              <a:gd name="connsiteY93" fmla="*/ 3744882 h 5578474"/>
              <a:gd name="connsiteX94" fmla="*/ 18535 w 7219948"/>
              <a:gd name="connsiteY94" fmla="*/ 3605612 h 5578474"/>
              <a:gd name="connsiteX95" fmla="*/ 0 w 7219948"/>
              <a:gd name="connsiteY95" fmla="*/ 3513808 h 5578474"/>
              <a:gd name="connsiteX96" fmla="*/ 0 w 7219948"/>
              <a:gd name="connsiteY96" fmla="*/ 235874 h 5578474"/>
              <a:gd name="connsiteX97" fmla="*/ 4792 w 7219948"/>
              <a:gd name="connsiteY97" fmla="*/ 188341 h 5578474"/>
              <a:gd name="connsiteX98" fmla="*/ 235876 w 7219948"/>
              <a:gd name="connsiteY98" fmla="*/ 1 h 5578474"/>
              <a:gd name="connsiteX99" fmla="*/ 365760 w 7219948"/>
              <a:gd name="connsiteY99" fmla="*/ 1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219948" h="5578474">
                <a:moveTo>
                  <a:pt x="4256236" y="4417697"/>
                </a:moveTo>
                <a:lnTo>
                  <a:pt x="4386120" y="4417697"/>
                </a:lnTo>
                <a:lnTo>
                  <a:pt x="4516004" y="4417697"/>
                </a:lnTo>
                <a:cubicBezTo>
                  <a:pt x="4646275" y="4417697"/>
                  <a:pt x="4751880" y="4523302"/>
                  <a:pt x="4751880" y="4653573"/>
                </a:cubicBezTo>
                <a:lnTo>
                  <a:pt x="4751880" y="4783457"/>
                </a:lnTo>
                <a:lnTo>
                  <a:pt x="4751880" y="5212715"/>
                </a:lnTo>
                <a:lnTo>
                  <a:pt x="4751880" y="5342599"/>
                </a:lnTo>
                <a:cubicBezTo>
                  <a:pt x="4751880" y="5456586"/>
                  <a:pt x="4671026" y="5551689"/>
                  <a:pt x="4563542" y="5573683"/>
                </a:cubicBezTo>
                <a:lnTo>
                  <a:pt x="4516014" y="5578474"/>
                </a:lnTo>
                <a:lnTo>
                  <a:pt x="4386120" y="5578474"/>
                </a:lnTo>
                <a:lnTo>
                  <a:pt x="4256236" y="5578474"/>
                </a:lnTo>
                <a:cubicBezTo>
                  <a:pt x="4142249" y="5578474"/>
                  <a:pt x="4047147" y="5497620"/>
                  <a:pt x="4025152" y="5390136"/>
                </a:cubicBezTo>
                <a:lnTo>
                  <a:pt x="4020362" y="5342617"/>
                </a:lnTo>
                <a:lnTo>
                  <a:pt x="4020362" y="4653553"/>
                </a:lnTo>
                <a:lnTo>
                  <a:pt x="4025152" y="4606036"/>
                </a:lnTo>
                <a:cubicBezTo>
                  <a:pt x="4047147" y="4498551"/>
                  <a:pt x="4142249" y="4417697"/>
                  <a:pt x="4256236" y="4417697"/>
                </a:cubicBezTo>
                <a:close/>
                <a:moveTo>
                  <a:pt x="365760" y="0"/>
                </a:moveTo>
                <a:lnTo>
                  <a:pt x="6854188" y="0"/>
                </a:lnTo>
                <a:lnTo>
                  <a:pt x="6854188" y="1"/>
                </a:lnTo>
                <a:lnTo>
                  <a:pt x="6984072" y="1"/>
                </a:lnTo>
                <a:cubicBezTo>
                  <a:pt x="7114343" y="1"/>
                  <a:pt x="7219948" y="105607"/>
                  <a:pt x="7219948" y="235877"/>
                </a:cubicBezTo>
                <a:lnTo>
                  <a:pt x="7219948" y="365760"/>
                </a:lnTo>
                <a:lnTo>
                  <a:pt x="7219947" y="365760"/>
                </a:lnTo>
                <a:lnTo>
                  <a:pt x="7219947" y="495644"/>
                </a:lnTo>
                <a:cubicBezTo>
                  <a:pt x="7219947" y="625915"/>
                  <a:pt x="7114342" y="731520"/>
                  <a:pt x="6984071" y="731520"/>
                </a:cubicBezTo>
                <a:lnTo>
                  <a:pt x="6854187" y="731520"/>
                </a:lnTo>
                <a:lnTo>
                  <a:pt x="5563512" y="731520"/>
                </a:lnTo>
                <a:lnTo>
                  <a:pt x="5515986" y="736312"/>
                </a:lnTo>
                <a:cubicBezTo>
                  <a:pt x="5423856" y="755164"/>
                  <a:pt x="5351292" y="827728"/>
                  <a:pt x="5332439" y="919858"/>
                </a:cubicBezTo>
                <a:lnTo>
                  <a:pt x="5327648" y="967385"/>
                </a:lnTo>
                <a:lnTo>
                  <a:pt x="5327648" y="1227173"/>
                </a:lnTo>
                <a:lnTo>
                  <a:pt x="5332439" y="1274701"/>
                </a:lnTo>
                <a:cubicBezTo>
                  <a:pt x="5354434" y="1382186"/>
                  <a:pt x="5449536" y="1463040"/>
                  <a:pt x="5563523" y="1463040"/>
                </a:cubicBezTo>
                <a:lnTo>
                  <a:pt x="5693407" y="1463040"/>
                </a:lnTo>
                <a:lnTo>
                  <a:pt x="5693407" y="1463043"/>
                </a:lnTo>
                <a:lnTo>
                  <a:pt x="6984091" y="1463043"/>
                </a:lnTo>
                <a:lnTo>
                  <a:pt x="7031609" y="1467832"/>
                </a:lnTo>
                <a:cubicBezTo>
                  <a:pt x="7139093" y="1489827"/>
                  <a:pt x="7219947" y="1584928"/>
                  <a:pt x="7219947" y="1698915"/>
                </a:cubicBezTo>
                <a:lnTo>
                  <a:pt x="7219947" y="1828799"/>
                </a:lnTo>
                <a:lnTo>
                  <a:pt x="7219948" y="1828799"/>
                </a:lnTo>
                <a:lnTo>
                  <a:pt x="7219948" y="5212714"/>
                </a:lnTo>
                <a:lnTo>
                  <a:pt x="7219948" y="5342598"/>
                </a:lnTo>
                <a:cubicBezTo>
                  <a:pt x="7219948" y="5472869"/>
                  <a:pt x="7114343" y="5578474"/>
                  <a:pt x="6984072" y="5578474"/>
                </a:cubicBezTo>
                <a:lnTo>
                  <a:pt x="6854188" y="5578474"/>
                </a:lnTo>
                <a:lnTo>
                  <a:pt x="5719267" y="5578474"/>
                </a:lnTo>
                <a:lnTo>
                  <a:pt x="5671739" y="5573683"/>
                </a:lnTo>
                <a:cubicBezTo>
                  <a:pt x="5579609" y="5554831"/>
                  <a:pt x="5507045" y="5482266"/>
                  <a:pt x="5488192" y="5390137"/>
                </a:cubicBezTo>
                <a:lnTo>
                  <a:pt x="5483402" y="5342618"/>
                </a:lnTo>
                <a:lnTo>
                  <a:pt x="5483402" y="4051935"/>
                </a:lnTo>
                <a:lnTo>
                  <a:pt x="5483400" y="4051935"/>
                </a:lnTo>
                <a:lnTo>
                  <a:pt x="5483400" y="3922051"/>
                </a:lnTo>
                <a:cubicBezTo>
                  <a:pt x="5483400" y="3791780"/>
                  <a:pt x="5377795" y="3686175"/>
                  <a:pt x="5247524" y="3686175"/>
                </a:cubicBezTo>
                <a:lnTo>
                  <a:pt x="5117640" y="3686175"/>
                </a:lnTo>
                <a:lnTo>
                  <a:pt x="4966191" y="3686175"/>
                </a:lnTo>
                <a:lnTo>
                  <a:pt x="4751880" y="3686175"/>
                </a:lnTo>
                <a:lnTo>
                  <a:pt x="3654600" y="3686175"/>
                </a:lnTo>
                <a:lnTo>
                  <a:pt x="3524716" y="3686175"/>
                </a:lnTo>
                <a:cubicBezTo>
                  <a:pt x="3410729" y="3686175"/>
                  <a:pt x="3315627" y="3767029"/>
                  <a:pt x="3293633" y="3874514"/>
                </a:cubicBezTo>
                <a:lnTo>
                  <a:pt x="3288842" y="3922038"/>
                </a:lnTo>
                <a:lnTo>
                  <a:pt x="3288842" y="4229106"/>
                </a:lnTo>
                <a:lnTo>
                  <a:pt x="3288842" y="5212714"/>
                </a:lnTo>
                <a:lnTo>
                  <a:pt x="3288842" y="5342598"/>
                </a:lnTo>
                <a:cubicBezTo>
                  <a:pt x="3288842" y="5472869"/>
                  <a:pt x="3183235" y="5578474"/>
                  <a:pt x="3052967" y="5578474"/>
                </a:cubicBezTo>
                <a:lnTo>
                  <a:pt x="2923082" y="5578474"/>
                </a:lnTo>
                <a:lnTo>
                  <a:pt x="365760" y="5578474"/>
                </a:lnTo>
                <a:lnTo>
                  <a:pt x="235876" y="5578474"/>
                </a:lnTo>
                <a:cubicBezTo>
                  <a:pt x="121889" y="5578474"/>
                  <a:pt x="26787" y="5497620"/>
                  <a:pt x="4792" y="5390136"/>
                </a:cubicBezTo>
                <a:lnTo>
                  <a:pt x="0" y="5342600"/>
                </a:lnTo>
                <a:lnTo>
                  <a:pt x="0" y="4717060"/>
                </a:lnTo>
                <a:lnTo>
                  <a:pt x="18534" y="4625257"/>
                </a:lnTo>
                <a:cubicBezTo>
                  <a:pt x="48374" y="4554707"/>
                  <a:pt x="111562" y="4501697"/>
                  <a:pt x="188337" y="4485986"/>
                </a:cubicBezTo>
                <a:lnTo>
                  <a:pt x="235864" y="4481195"/>
                </a:lnTo>
                <a:lnTo>
                  <a:pt x="1526537" y="4481195"/>
                </a:lnTo>
                <a:lnTo>
                  <a:pt x="1526537" y="4481194"/>
                </a:lnTo>
                <a:lnTo>
                  <a:pt x="1656421" y="4481194"/>
                </a:lnTo>
                <a:cubicBezTo>
                  <a:pt x="1786692" y="4481194"/>
                  <a:pt x="1892297" y="4375589"/>
                  <a:pt x="1892297" y="4245318"/>
                </a:cubicBezTo>
                <a:lnTo>
                  <a:pt x="1892297" y="4115434"/>
                </a:lnTo>
                <a:lnTo>
                  <a:pt x="1892301" y="4115434"/>
                </a:lnTo>
                <a:lnTo>
                  <a:pt x="1892301" y="3749673"/>
                </a:lnTo>
                <a:lnTo>
                  <a:pt x="1892299" y="3749673"/>
                </a:lnTo>
                <a:lnTo>
                  <a:pt x="1892299" y="2980375"/>
                </a:lnTo>
                <a:lnTo>
                  <a:pt x="1892298" y="2980375"/>
                </a:lnTo>
                <a:lnTo>
                  <a:pt x="1892298" y="2850491"/>
                </a:lnTo>
                <a:cubicBezTo>
                  <a:pt x="1892298" y="2720220"/>
                  <a:pt x="1786693" y="2614615"/>
                  <a:pt x="1656422" y="2614615"/>
                </a:cubicBezTo>
                <a:lnTo>
                  <a:pt x="1526538" y="2614615"/>
                </a:lnTo>
                <a:lnTo>
                  <a:pt x="1396654" y="2614615"/>
                </a:lnTo>
                <a:cubicBezTo>
                  <a:pt x="1266383" y="2614615"/>
                  <a:pt x="1160777" y="2720220"/>
                  <a:pt x="1160777" y="2850491"/>
                </a:cubicBezTo>
                <a:lnTo>
                  <a:pt x="1160777" y="2980375"/>
                </a:lnTo>
                <a:lnTo>
                  <a:pt x="1160777" y="3383914"/>
                </a:lnTo>
                <a:lnTo>
                  <a:pt x="1160777" y="3513798"/>
                </a:lnTo>
                <a:cubicBezTo>
                  <a:pt x="1160777" y="3627785"/>
                  <a:pt x="1079922" y="3722888"/>
                  <a:pt x="972438" y="3744882"/>
                </a:cubicBezTo>
                <a:lnTo>
                  <a:pt x="924911" y="3749673"/>
                </a:lnTo>
                <a:lnTo>
                  <a:pt x="235864" y="3749673"/>
                </a:lnTo>
                <a:lnTo>
                  <a:pt x="188337" y="3744882"/>
                </a:lnTo>
                <a:cubicBezTo>
                  <a:pt x="111562" y="3729172"/>
                  <a:pt x="48374" y="3676162"/>
                  <a:pt x="18535" y="3605612"/>
                </a:cubicBezTo>
                <a:lnTo>
                  <a:pt x="0" y="3513808"/>
                </a:lnTo>
                <a:lnTo>
                  <a:pt x="0" y="235874"/>
                </a:lnTo>
                <a:lnTo>
                  <a:pt x="4792" y="188341"/>
                </a:lnTo>
                <a:cubicBezTo>
                  <a:pt x="26787" y="80856"/>
                  <a:pt x="121889" y="1"/>
                  <a:pt x="235876" y="1"/>
                </a:cubicBezTo>
                <a:lnTo>
                  <a:pt x="365760" y="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7D9E6-498C-94BA-943A-B7D5C724C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936249-E7A0-5A4A-8F42-487F259C6A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Contact info here</a:t>
            </a:r>
          </a:p>
        </p:txBody>
      </p:sp>
      <p:pic>
        <p:nvPicPr>
          <p:cNvPr id="16" name="Picture 15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2FD2E15-A337-D9DF-9BEB-A6CD9CC234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93671" y="532986"/>
            <a:ext cx="1788716" cy="17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5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louds">
            <a:extLst>
              <a:ext uri="{FF2B5EF4-FFF2-40B4-BE49-F238E27FC236}">
                <a16:creationId xmlns:a16="http://schemas.microsoft.com/office/drawing/2014/main" id="{DE29E2E6-BB15-4142-F3CA-CF1487E9FDB6}"/>
              </a:ext>
            </a:extLst>
          </p:cNvPr>
          <p:cNvGrpSpPr/>
          <p:nvPr userDrawn="1"/>
        </p:nvGrpSpPr>
        <p:grpSpPr>
          <a:xfrm>
            <a:off x="220718" y="388883"/>
            <a:ext cx="11971282" cy="6469117"/>
            <a:chOff x="220718" y="388883"/>
            <a:chExt cx="11971282" cy="6469117"/>
          </a:xfrm>
        </p:grpSpPr>
        <p:pic>
          <p:nvPicPr>
            <p:cNvPr id="3" name="CloudGraphic">
              <a:extLst>
                <a:ext uri="{FF2B5EF4-FFF2-40B4-BE49-F238E27FC236}">
                  <a16:creationId xmlns:a16="http://schemas.microsoft.com/office/drawing/2014/main" id="{D224A6B9-EA3D-BE0B-77E5-ECD10DAFDC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r="1811" b="5706"/>
            <a:stretch/>
          </p:blipFill>
          <p:spPr>
            <a:xfrm>
              <a:off x="220718" y="388883"/>
              <a:ext cx="11971282" cy="6469117"/>
            </a:xfrm>
            <a:prstGeom prst="rect">
              <a:avLst/>
            </a:prstGeom>
          </p:spPr>
        </p:pic>
        <p:sp>
          <p:nvSpPr>
            <p:cNvPr id="5" name="CloudBackground">
              <a:extLst>
                <a:ext uri="{FF2B5EF4-FFF2-40B4-BE49-F238E27FC236}">
                  <a16:creationId xmlns:a16="http://schemas.microsoft.com/office/drawing/2014/main" id="{A0D68286-9983-FDB8-1DCF-1601E9E5BF15}"/>
                </a:ext>
              </a:extLst>
            </p:cNvPr>
            <p:cNvSpPr>
              <a:spLocks/>
            </p:cNvSpPr>
            <p:nvPr userDrawn="1"/>
          </p:nvSpPr>
          <p:spPr>
            <a:xfrm>
              <a:off x="220718" y="388883"/>
              <a:ext cx="11971282" cy="6469117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ictureMask">
            <a:extLst>
              <a:ext uri="{FF2B5EF4-FFF2-40B4-BE49-F238E27FC236}">
                <a16:creationId xmlns:a16="http://schemas.microsoft.com/office/drawing/2014/main" id="{DBD4D9C9-16DE-C035-AC11-017146053020}"/>
              </a:ext>
            </a:extLst>
          </p:cNvPr>
          <p:cNvSpPr>
            <a:spLocks/>
          </p:cNvSpPr>
          <p:nvPr userDrawn="1"/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E"/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59DAEF13-15B2-A264-1134-445825B2D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679" y="489741"/>
            <a:ext cx="10935860" cy="5735643"/>
          </a:xfrm>
          <a:custGeom>
            <a:avLst/>
            <a:gdLst>
              <a:gd name="connsiteX0" fmla="*/ 2896799 w 10935860"/>
              <a:gd name="connsiteY0" fmla="*/ 0 h 5735643"/>
              <a:gd name="connsiteX1" fmla="*/ 3676618 w 10935860"/>
              <a:gd name="connsiteY1" fmla="*/ 0 h 5735643"/>
              <a:gd name="connsiteX2" fmla="*/ 5023260 w 10935860"/>
              <a:gd name="connsiteY2" fmla="*/ 0 h 5735643"/>
              <a:gd name="connsiteX3" fmla="*/ 5472988 w 10935860"/>
              <a:gd name="connsiteY3" fmla="*/ 0 h 5735643"/>
              <a:gd name="connsiteX4" fmla="*/ 6586741 w 10935860"/>
              <a:gd name="connsiteY4" fmla="*/ 0 h 5735643"/>
              <a:gd name="connsiteX5" fmla="*/ 10628133 w 10935860"/>
              <a:gd name="connsiteY5" fmla="*/ 0 h 5735643"/>
              <a:gd name="connsiteX6" fmla="*/ 10935860 w 10935860"/>
              <a:gd name="connsiteY6" fmla="*/ 307727 h 5735643"/>
              <a:gd name="connsiteX7" fmla="*/ 10935860 w 10935860"/>
              <a:gd name="connsiteY7" fmla="*/ 1538596 h 5735643"/>
              <a:gd name="connsiteX8" fmla="*/ 10628133 w 10935860"/>
              <a:gd name="connsiteY8" fmla="*/ 1846323 h 5735643"/>
              <a:gd name="connsiteX9" fmla="*/ 9509287 w 10935860"/>
              <a:gd name="connsiteY9" fmla="*/ 1846323 h 5735643"/>
              <a:gd name="connsiteX10" fmla="*/ 9509287 w 10935860"/>
              <a:gd name="connsiteY10" fmla="*/ 1853041 h 5735643"/>
              <a:gd name="connsiteX11" fmla="*/ 8103165 w 10935860"/>
              <a:gd name="connsiteY11" fmla="*/ 1853041 h 5735643"/>
              <a:gd name="connsiteX12" fmla="*/ 7536613 w 10935860"/>
              <a:gd name="connsiteY12" fmla="*/ 2419593 h 5735643"/>
              <a:gd name="connsiteX13" fmla="*/ 7536613 w 10935860"/>
              <a:gd name="connsiteY13" fmla="*/ 4840076 h 5735643"/>
              <a:gd name="connsiteX14" fmla="*/ 7523280 w 10935860"/>
              <a:gd name="connsiteY14" fmla="*/ 4972343 h 5735643"/>
              <a:gd name="connsiteX15" fmla="*/ 6586741 w 10935860"/>
              <a:gd name="connsiteY15" fmla="*/ 5735643 h 5735643"/>
              <a:gd name="connsiteX16" fmla="*/ 955960 w 10935860"/>
              <a:gd name="connsiteY16" fmla="*/ 5735643 h 5735643"/>
              <a:gd name="connsiteX17" fmla="*/ 0 w 10935860"/>
              <a:gd name="connsiteY17" fmla="*/ 4779683 h 5735643"/>
              <a:gd name="connsiteX18" fmla="*/ 0 w 10935860"/>
              <a:gd name="connsiteY18" fmla="*/ 3654684 h 5735643"/>
              <a:gd name="connsiteX19" fmla="*/ 719 w 10935860"/>
              <a:gd name="connsiteY19" fmla="*/ 3654684 h 5735643"/>
              <a:gd name="connsiteX20" fmla="*/ 719 w 10935860"/>
              <a:gd name="connsiteY20" fmla="*/ 3299796 h 5735643"/>
              <a:gd name="connsiteX21" fmla="*/ 510888 w 10935860"/>
              <a:gd name="connsiteY21" fmla="*/ 2789627 h 5735643"/>
              <a:gd name="connsiteX22" fmla="*/ 1120821 w 10935860"/>
              <a:gd name="connsiteY22" fmla="*/ 2789627 h 5735643"/>
              <a:gd name="connsiteX23" fmla="*/ 1120821 w 10935860"/>
              <a:gd name="connsiteY23" fmla="*/ 2787972 h 5735643"/>
              <a:gd name="connsiteX24" fmla="*/ 1875323 w 10935860"/>
              <a:gd name="connsiteY24" fmla="*/ 2787972 h 5735643"/>
              <a:gd name="connsiteX25" fmla="*/ 2385491 w 10935860"/>
              <a:gd name="connsiteY25" fmla="*/ 2277803 h 5735643"/>
              <a:gd name="connsiteX26" fmla="*/ 2385491 w 10935860"/>
              <a:gd name="connsiteY26" fmla="*/ 1155921 h 5735643"/>
              <a:gd name="connsiteX27" fmla="*/ 2386630 w 10935860"/>
              <a:gd name="connsiteY27" fmla="*/ 1155921 h 5735643"/>
              <a:gd name="connsiteX28" fmla="*/ 2386630 w 10935860"/>
              <a:gd name="connsiteY28" fmla="*/ 510169 h 5735643"/>
              <a:gd name="connsiteX29" fmla="*/ 2896799 w 10935860"/>
              <a:gd name="connsiteY29" fmla="*/ 0 h 573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35860" h="5735643">
                <a:moveTo>
                  <a:pt x="2896799" y="0"/>
                </a:moveTo>
                <a:lnTo>
                  <a:pt x="3676618" y="0"/>
                </a:lnTo>
                <a:lnTo>
                  <a:pt x="5023260" y="0"/>
                </a:lnTo>
                <a:lnTo>
                  <a:pt x="5472988" y="0"/>
                </a:lnTo>
                <a:lnTo>
                  <a:pt x="6586741" y="0"/>
                </a:lnTo>
                <a:lnTo>
                  <a:pt x="10628133" y="0"/>
                </a:lnTo>
                <a:cubicBezTo>
                  <a:pt x="10798086" y="0"/>
                  <a:pt x="10935860" y="137774"/>
                  <a:pt x="10935860" y="307727"/>
                </a:cubicBezTo>
                <a:lnTo>
                  <a:pt x="10935860" y="1538596"/>
                </a:lnTo>
                <a:cubicBezTo>
                  <a:pt x="10935860" y="1708549"/>
                  <a:pt x="10798086" y="1846323"/>
                  <a:pt x="10628133" y="1846323"/>
                </a:cubicBezTo>
                <a:lnTo>
                  <a:pt x="9509287" y="1846323"/>
                </a:lnTo>
                <a:lnTo>
                  <a:pt x="9509287" y="1853041"/>
                </a:lnTo>
                <a:lnTo>
                  <a:pt x="8103165" y="1853041"/>
                </a:lnTo>
                <a:cubicBezTo>
                  <a:pt x="7790267" y="1853041"/>
                  <a:pt x="7536613" y="2106695"/>
                  <a:pt x="7536613" y="2419593"/>
                </a:cubicBezTo>
                <a:lnTo>
                  <a:pt x="7536613" y="4840076"/>
                </a:lnTo>
                <a:lnTo>
                  <a:pt x="7523280" y="4972343"/>
                </a:lnTo>
                <a:cubicBezTo>
                  <a:pt x="7434140" y="5407957"/>
                  <a:pt x="7048708" y="5735643"/>
                  <a:pt x="6586741" y="5735643"/>
                </a:cubicBezTo>
                <a:lnTo>
                  <a:pt x="955960" y="5735643"/>
                </a:lnTo>
                <a:cubicBezTo>
                  <a:pt x="427998" y="5735643"/>
                  <a:pt x="0" y="5307645"/>
                  <a:pt x="0" y="4779683"/>
                </a:cubicBezTo>
                <a:lnTo>
                  <a:pt x="0" y="3654684"/>
                </a:lnTo>
                <a:lnTo>
                  <a:pt x="719" y="3654684"/>
                </a:lnTo>
                <a:lnTo>
                  <a:pt x="719" y="3299796"/>
                </a:lnTo>
                <a:cubicBezTo>
                  <a:pt x="719" y="3018037"/>
                  <a:pt x="229129" y="2789627"/>
                  <a:pt x="510888" y="2789627"/>
                </a:cubicBezTo>
                <a:lnTo>
                  <a:pt x="1120821" y="2789627"/>
                </a:lnTo>
                <a:lnTo>
                  <a:pt x="1120821" y="2787972"/>
                </a:lnTo>
                <a:lnTo>
                  <a:pt x="1875323" y="2787972"/>
                </a:lnTo>
                <a:cubicBezTo>
                  <a:pt x="2157081" y="2787972"/>
                  <a:pt x="2385491" y="2559562"/>
                  <a:pt x="2385491" y="2277803"/>
                </a:cubicBezTo>
                <a:lnTo>
                  <a:pt x="2385491" y="1155921"/>
                </a:lnTo>
                <a:lnTo>
                  <a:pt x="2386630" y="1155921"/>
                </a:lnTo>
                <a:lnTo>
                  <a:pt x="2386630" y="510169"/>
                </a:lnTo>
                <a:cubicBezTo>
                  <a:pt x="2386630" y="228410"/>
                  <a:pt x="2615040" y="0"/>
                  <a:pt x="289679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SE" dirty="0"/>
          </a:p>
        </p:txBody>
      </p:sp>
      <p:sp>
        <p:nvSpPr>
          <p:cNvPr id="8" name="InfoBox">
            <a:extLst>
              <a:ext uri="{FF2B5EF4-FFF2-40B4-BE49-F238E27FC236}">
                <a16:creationId xmlns:a16="http://schemas.microsoft.com/office/drawing/2014/main" id="{A393EB54-5C65-57BD-E365-87D3B93F2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8645" y="3357563"/>
            <a:ext cx="2951488" cy="2516188"/>
          </a:xfr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info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032E8-D44E-CE6D-8411-7A6F52179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2276" y="2724726"/>
            <a:ext cx="2964224" cy="520124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pic>
        <p:nvPicPr>
          <p:cNvPr id="15" name="Logo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EB884675-1376-1706-7927-8FAFCFEC9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03" y="923271"/>
            <a:ext cx="1718754" cy="16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>
            <a:extLst>
              <a:ext uri="{FF2B5EF4-FFF2-40B4-BE49-F238E27FC236}">
                <a16:creationId xmlns:a16="http://schemas.microsoft.com/office/drawing/2014/main" id="{D2F8E04B-8853-0A1B-AD89-815DD79AA44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9020E569-2125-9796-C5CD-F77108A13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4" t="7986" r="51357" b="10671"/>
          <a:stretch/>
        </p:blipFill>
        <p:spPr>
          <a:xfrm>
            <a:off x="593727" y="547688"/>
            <a:ext cx="5336805" cy="5578474"/>
          </a:xfrm>
          <a:custGeom>
            <a:avLst/>
            <a:gdLst>
              <a:gd name="connsiteX0" fmla="*/ 1097279 w 5336805"/>
              <a:gd name="connsiteY0" fmla="*/ 0 h 5578474"/>
              <a:gd name="connsiteX1" fmla="*/ 1097280 w 5336805"/>
              <a:gd name="connsiteY1" fmla="*/ 0 h 5578474"/>
              <a:gd name="connsiteX2" fmla="*/ 1097280 w 5336805"/>
              <a:gd name="connsiteY2" fmla="*/ 365760 h 5578474"/>
              <a:gd name="connsiteX3" fmla="*/ 1097279 w 5336805"/>
              <a:gd name="connsiteY3" fmla="*/ 365760 h 5578474"/>
              <a:gd name="connsiteX4" fmla="*/ 235875 w 5336805"/>
              <a:gd name="connsiteY4" fmla="*/ 0 h 5578474"/>
              <a:gd name="connsiteX5" fmla="*/ 365759 w 5336805"/>
              <a:gd name="connsiteY5" fmla="*/ 0 h 5578474"/>
              <a:gd name="connsiteX6" fmla="*/ 365760 w 5336805"/>
              <a:gd name="connsiteY6" fmla="*/ 0 h 5578474"/>
              <a:gd name="connsiteX7" fmla="*/ 495644 w 5336805"/>
              <a:gd name="connsiteY7" fmla="*/ 0 h 5578474"/>
              <a:gd name="connsiteX8" fmla="*/ 731519 w 5336805"/>
              <a:gd name="connsiteY8" fmla="*/ 235876 h 5578474"/>
              <a:gd name="connsiteX9" fmla="*/ 731519 w 5336805"/>
              <a:gd name="connsiteY9" fmla="*/ 365760 h 5578474"/>
              <a:gd name="connsiteX10" fmla="*/ 731519 w 5336805"/>
              <a:gd name="connsiteY10" fmla="*/ 1609090 h 5578474"/>
              <a:gd name="connsiteX11" fmla="*/ 731519 w 5336805"/>
              <a:gd name="connsiteY11" fmla="*/ 1738974 h 5578474"/>
              <a:gd name="connsiteX12" fmla="*/ 967395 w 5336805"/>
              <a:gd name="connsiteY12" fmla="*/ 1974850 h 5578474"/>
              <a:gd name="connsiteX13" fmla="*/ 1097279 w 5336805"/>
              <a:gd name="connsiteY13" fmla="*/ 1974850 h 5578474"/>
              <a:gd name="connsiteX14" fmla="*/ 1227163 w 5336805"/>
              <a:gd name="connsiteY14" fmla="*/ 1974850 h 5578474"/>
              <a:gd name="connsiteX15" fmla="*/ 1463039 w 5336805"/>
              <a:gd name="connsiteY15" fmla="*/ 1738974 h 5578474"/>
              <a:gd name="connsiteX16" fmla="*/ 1463039 w 5336805"/>
              <a:gd name="connsiteY16" fmla="*/ 1609090 h 5578474"/>
              <a:gd name="connsiteX17" fmla="*/ 1463039 w 5336805"/>
              <a:gd name="connsiteY17" fmla="*/ 365761 h 5578474"/>
              <a:gd name="connsiteX18" fmla="*/ 1463040 w 5336805"/>
              <a:gd name="connsiteY18" fmla="*/ 365761 h 5578474"/>
              <a:gd name="connsiteX19" fmla="*/ 1463040 w 5336805"/>
              <a:gd name="connsiteY19" fmla="*/ 235877 h 5578474"/>
              <a:gd name="connsiteX20" fmla="*/ 1698915 w 5336805"/>
              <a:gd name="connsiteY20" fmla="*/ 1 h 5578474"/>
              <a:gd name="connsiteX21" fmla="*/ 1828799 w 5336805"/>
              <a:gd name="connsiteY21" fmla="*/ 1 h 5578474"/>
              <a:gd name="connsiteX22" fmla="*/ 1828799 w 5336805"/>
              <a:gd name="connsiteY22" fmla="*/ 0 h 5578474"/>
              <a:gd name="connsiteX23" fmla="*/ 4971045 w 5336805"/>
              <a:gd name="connsiteY23" fmla="*/ 0 h 5578474"/>
              <a:gd name="connsiteX24" fmla="*/ 4971045 w 5336805"/>
              <a:gd name="connsiteY24" fmla="*/ 1 h 5578474"/>
              <a:gd name="connsiteX25" fmla="*/ 5100928 w 5336805"/>
              <a:gd name="connsiteY25" fmla="*/ 1 h 5578474"/>
              <a:gd name="connsiteX26" fmla="*/ 5336805 w 5336805"/>
              <a:gd name="connsiteY26" fmla="*/ 235877 h 5578474"/>
              <a:gd name="connsiteX27" fmla="*/ 5336805 w 5336805"/>
              <a:gd name="connsiteY27" fmla="*/ 365761 h 5578474"/>
              <a:gd name="connsiteX28" fmla="*/ 5336805 w 5336805"/>
              <a:gd name="connsiteY28" fmla="*/ 5212714 h 5578474"/>
              <a:gd name="connsiteX29" fmla="*/ 5336805 w 5336805"/>
              <a:gd name="connsiteY29" fmla="*/ 5342598 h 5578474"/>
              <a:gd name="connsiteX30" fmla="*/ 5100928 w 5336805"/>
              <a:gd name="connsiteY30" fmla="*/ 5578474 h 5578474"/>
              <a:gd name="connsiteX31" fmla="*/ 4971045 w 5336805"/>
              <a:gd name="connsiteY31" fmla="*/ 5578474 h 5578474"/>
              <a:gd name="connsiteX32" fmla="*/ 4969298 w 5336805"/>
              <a:gd name="connsiteY32" fmla="*/ 5578474 h 5578474"/>
              <a:gd name="connsiteX33" fmla="*/ 4605285 w 5336805"/>
              <a:gd name="connsiteY33" fmla="*/ 5578474 h 5578474"/>
              <a:gd name="connsiteX34" fmla="*/ 4475401 w 5336805"/>
              <a:gd name="connsiteY34" fmla="*/ 5578474 h 5578474"/>
              <a:gd name="connsiteX35" fmla="*/ 3272129 w 5336805"/>
              <a:gd name="connsiteY35" fmla="*/ 5578474 h 5578474"/>
              <a:gd name="connsiteX36" fmla="*/ 3142245 w 5336805"/>
              <a:gd name="connsiteY36" fmla="*/ 5578474 h 5578474"/>
              <a:gd name="connsiteX37" fmla="*/ 1887431 w 5336805"/>
              <a:gd name="connsiteY37" fmla="*/ 5578474 h 5578474"/>
              <a:gd name="connsiteX38" fmla="*/ 365759 w 5336805"/>
              <a:gd name="connsiteY38" fmla="*/ 5578474 h 5578474"/>
              <a:gd name="connsiteX39" fmla="*/ 235875 w 5336805"/>
              <a:gd name="connsiteY39" fmla="*/ 5578474 h 5578474"/>
              <a:gd name="connsiteX40" fmla="*/ 4791 w 5336805"/>
              <a:gd name="connsiteY40" fmla="*/ 5390136 h 5578474"/>
              <a:gd name="connsiteX41" fmla="*/ 0 w 5336805"/>
              <a:gd name="connsiteY41" fmla="*/ 5342602 h 5578474"/>
              <a:gd name="connsiteX42" fmla="*/ 0 w 5336805"/>
              <a:gd name="connsiteY42" fmla="*/ 235874 h 5578474"/>
              <a:gd name="connsiteX43" fmla="*/ 4791 w 5336805"/>
              <a:gd name="connsiteY43" fmla="*/ 188339 h 5578474"/>
              <a:gd name="connsiteX44" fmla="*/ 235875 w 5336805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5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5" y="0"/>
                </a:lnTo>
                <a:lnTo>
                  <a:pt x="4971045" y="1"/>
                </a:lnTo>
                <a:lnTo>
                  <a:pt x="5100928" y="1"/>
                </a:lnTo>
                <a:cubicBezTo>
                  <a:pt x="5231199" y="1"/>
                  <a:pt x="5336805" y="105606"/>
                  <a:pt x="5336805" y="235877"/>
                </a:cubicBezTo>
                <a:lnTo>
                  <a:pt x="5336805" y="365761"/>
                </a:lnTo>
                <a:lnTo>
                  <a:pt x="5336805" y="5212714"/>
                </a:lnTo>
                <a:lnTo>
                  <a:pt x="5336805" y="5342598"/>
                </a:lnTo>
                <a:cubicBezTo>
                  <a:pt x="5336805" y="5472869"/>
                  <a:pt x="5231199" y="5578474"/>
                  <a:pt x="5100928" y="5578474"/>
                </a:cubicBezTo>
                <a:lnTo>
                  <a:pt x="4971045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7F36A3E-49C0-DF69-9E94-4F1C59535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A005-09E8-1215-E2C6-20C36FE1E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9038" y="794084"/>
            <a:ext cx="5327650" cy="5332079"/>
          </a:xfrm>
        </p:spPr>
        <p:txBody>
          <a:bodyPr anchor="t"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Rounded Rectangle 65" hidden="1">
            <a:extLst>
              <a:ext uri="{FF2B5EF4-FFF2-40B4-BE49-F238E27FC236}">
                <a16:creationId xmlns:a16="http://schemas.microsoft.com/office/drawing/2014/main" id="{1F010D24-85D5-7AF8-9DD5-73F13EFF86F7}"/>
              </a:ext>
            </a:extLst>
          </p:cNvPr>
          <p:cNvSpPr/>
          <p:nvPr userDrawn="1"/>
        </p:nvSpPr>
        <p:spPr>
          <a:xfrm>
            <a:off x="6218748" y="547688"/>
            <a:ext cx="184928" cy="565315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chemeClr val="accent1"/>
              </a:gs>
              <a:gs pos="73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SLIDE</a:t>
            </a:r>
          </a:p>
        </p:txBody>
      </p:sp>
      <p:sp>
        <p:nvSpPr>
          <p:cNvPr id="67" name="Footer Placeholder 66" hidden="1">
            <a:extLst>
              <a:ext uri="{FF2B5EF4-FFF2-40B4-BE49-F238E27FC236}">
                <a16:creationId xmlns:a16="http://schemas.microsoft.com/office/drawing/2014/main" id="{51BF474E-1AF9-27AE-5558-D7E193448B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394958-BF6D-F26F-1448-776A28A8F4A4}"/>
              </a:ext>
            </a:extLst>
          </p:cNvPr>
          <p:cNvSpPr/>
          <p:nvPr userDrawn="1"/>
        </p:nvSpPr>
        <p:spPr>
          <a:xfrm>
            <a:off x="593726" y="547688"/>
            <a:ext cx="5336804" cy="5578474"/>
          </a:xfrm>
          <a:custGeom>
            <a:avLst/>
            <a:gdLst>
              <a:gd name="connsiteX0" fmla="*/ 1097279 w 5336804"/>
              <a:gd name="connsiteY0" fmla="*/ 0 h 5578474"/>
              <a:gd name="connsiteX1" fmla="*/ 1097280 w 5336804"/>
              <a:gd name="connsiteY1" fmla="*/ 0 h 5578474"/>
              <a:gd name="connsiteX2" fmla="*/ 1097280 w 5336804"/>
              <a:gd name="connsiteY2" fmla="*/ 365760 h 5578474"/>
              <a:gd name="connsiteX3" fmla="*/ 1097279 w 5336804"/>
              <a:gd name="connsiteY3" fmla="*/ 365760 h 5578474"/>
              <a:gd name="connsiteX4" fmla="*/ 235875 w 5336804"/>
              <a:gd name="connsiteY4" fmla="*/ 0 h 5578474"/>
              <a:gd name="connsiteX5" fmla="*/ 365759 w 5336804"/>
              <a:gd name="connsiteY5" fmla="*/ 0 h 5578474"/>
              <a:gd name="connsiteX6" fmla="*/ 365760 w 5336804"/>
              <a:gd name="connsiteY6" fmla="*/ 0 h 5578474"/>
              <a:gd name="connsiteX7" fmla="*/ 495644 w 5336804"/>
              <a:gd name="connsiteY7" fmla="*/ 0 h 5578474"/>
              <a:gd name="connsiteX8" fmla="*/ 731519 w 5336804"/>
              <a:gd name="connsiteY8" fmla="*/ 235876 h 5578474"/>
              <a:gd name="connsiteX9" fmla="*/ 731519 w 5336804"/>
              <a:gd name="connsiteY9" fmla="*/ 365760 h 5578474"/>
              <a:gd name="connsiteX10" fmla="*/ 731519 w 5336804"/>
              <a:gd name="connsiteY10" fmla="*/ 1609090 h 5578474"/>
              <a:gd name="connsiteX11" fmla="*/ 731519 w 5336804"/>
              <a:gd name="connsiteY11" fmla="*/ 1738974 h 5578474"/>
              <a:gd name="connsiteX12" fmla="*/ 967395 w 5336804"/>
              <a:gd name="connsiteY12" fmla="*/ 1974850 h 5578474"/>
              <a:gd name="connsiteX13" fmla="*/ 1097279 w 5336804"/>
              <a:gd name="connsiteY13" fmla="*/ 1974850 h 5578474"/>
              <a:gd name="connsiteX14" fmla="*/ 1227163 w 5336804"/>
              <a:gd name="connsiteY14" fmla="*/ 1974850 h 5578474"/>
              <a:gd name="connsiteX15" fmla="*/ 1463039 w 5336804"/>
              <a:gd name="connsiteY15" fmla="*/ 1738974 h 5578474"/>
              <a:gd name="connsiteX16" fmla="*/ 1463039 w 5336804"/>
              <a:gd name="connsiteY16" fmla="*/ 1609090 h 5578474"/>
              <a:gd name="connsiteX17" fmla="*/ 1463039 w 5336804"/>
              <a:gd name="connsiteY17" fmla="*/ 365761 h 5578474"/>
              <a:gd name="connsiteX18" fmla="*/ 1463040 w 5336804"/>
              <a:gd name="connsiteY18" fmla="*/ 365761 h 5578474"/>
              <a:gd name="connsiteX19" fmla="*/ 1463040 w 5336804"/>
              <a:gd name="connsiteY19" fmla="*/ 235877 h 5578474"/>
              <a:gd name="connsiteX20" fmla="*/ 1698915 w 5336804"/>
              <a:gd name="connsiteY20" fmla="*/ 1 h 5578474"/>
              <a:gd name="connsiteX21" fmla="*/ 1828799 w 5336804"/>
              <a:gd name="connsiteY21" fmla="*/ 1 h 5578474"/>
              <a:gd name="connsiteX22" fmla="*/ 1828799 w 5336804"/>
              <a:gd name="connsiteY22" fmla="*/ 0 h 5578474"/>
              <a:gd name="connsiteX23" fmla="*/ 4971044 w 5336804"/>
              <a:gd name="connsiteY23" fmla="*/ 0 h 5578474"/>
              <a:gd name="connsiteX24" fmla="*/ 4971044 w 5336804"/>
              <a:gd name="connsiteY24" fmla="*/ 1 h 5578474"/>
              <a:gd name="connsiteX25" fmla="*/ 5100928 w 5336804"/>
              <a:gd name="connsiteY25" fmla="*/ 1 h 5578474"/>
              <a:gd name="connsiteX26" fmla="*/ 5336804 w 5336804"/>
              <a:gd name="connsiteY26" fmla="*/ 235877 h 5578474"/>
              <a:gd name="connsiteX27" fmla="*/ 5336804 w 5336804"/>
              <a:gd name="connsiteY27" fmla="*/ 365761 h 5578474"/>
              <a:gd name="connsiteX28" fmla="*/ 5336804 w 5336804"/>
              <a:gd name="connsiteY28" fmla="*/ 5212714 h 5578474"/>
              <a:gd name="connsiteX29" fmla="*/ 5336804 w 5336804"/>
              <a:gd name="connsiteY29" fmla="*/ 5342598 h 5578474"/>
              <a:gd name="connsiteX30" fmla="*/ 5100928 w 5336804"/>
              <a:gd name="connsiteY30" fmla="*/ 5578474 h 5578474"/>
              <a:gd name="connsiteX31" fmla="*/ 4971044 w 5336804"/>
              <a:gd name="connsiteY31" fmla="*/ 5578474 h 5578474"/>
              <a:gd name="connsiteX32" fmla="*/ 4969298 w 5336804"/>
              <a:gd name="connsiteY32" fmla="*/ 5578474 h 5578474"/>
              <a:gd name="connsiteX33" fmla="*/ 4605285 w 5336804"/>
              <a:gd name="connsiteY33" fmla="*/ 5578474 h 5578474"/>
              <a:gd name="connsiteX34" fmla="*/ 4475401 w 5336804"/>
              <a:gd name="connsiteY34" fmla="*/ 5578474 h 5578474"/>
              <a:gd name="connsiteX35" fmla="*/ 3272129 w 5336804"/>
              <a:gd name="connsiteY35" fmla="*/ 5578474 h 5578474"/>
              <a:gd name="connsiteX36" fmla="*/ 3142245 w 5336804"/>
              <a:gd name="connsiteY36" fmla="*/ 5578474 h 5578474"/>
              <a:gd name="connsiteX37" fmla="*/ 1887431 w 5336804"/>
              <a:gd name="connsiteY37" fmla="*/ 5578474 h 5578474"/>
              <a:gd name="connsiteX38" fmla="*/ 365759 w 5336804"/>
              <a:gd name="connsiteY38" fmla="*/ 5578474 h 5578474"/>
              <a:gd name="connsiteX39" fmla="*/ 235875 w 5336804"/>
              <a:gd name="connsiteY39" fmla="*/ 5578474 h 5578474"/>
              <a:gd name="connsiteX40" fmla="*/ 4791 w 5336804"/>
              <a:gd name="connsiteY40" fmla="*/ 5390136 h 5578474"/>
              <a:gd name="connsiteX41" fmla="*/ 0 w 5336804"/>
              <a:gd name="connsiteY41" fmla="*/ 5342602 h 5578474"/>
              <a:gd name="connsiteX42" fmla="*/ 0 w 5336804"/>
              <a:gd name="connsiteY42" fmla="*/ 235874 h 5578474"/>
              <a:gd name="connsiteX43" fmla="*/ 4791 w 5336804"/>
              <a:gd name="connsiteY43" fmla="*/ 188339 h 5578474"/>
              <a:gd name="connsiteX44" fmla="*/ 235875 w 5336804"/>
              <a:gd name="connsiteY44" fmla="*/ 0 h 557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36804" h="5578474">
                <a:moveTo>
                  <a:pt x="1097279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1097279" y="365760"/>
                </a:lnTo>
                <a:close/>
                <a:moveTo>
                  <a:pt x="235875" y="0"/>
                </a:moveTo>
                <a:lnTo>
                  <a:pt x="365759" y="0"/>
                </a:lnTo>
                <a:lnTo>
                  <a:pt x="365760" y="0"/>
                </a:lnTo>
                <a:lnTo>
                  <a:pt x="495644" y="0"/>
                </a:lnTo>
                <a:cubicBezTo>
                  <a:pt x="625915" y="0"/>
                  <a:pt x="731519" y="105605"/>
                  <a:pt x="731519" y="235876"/>
                </a:cubicBezTo>
                <a:lnTo>
                  <a:pt x="731519" y="365760"/>
                </a:lnTo>
                <a:lnTo>
                  <a:pt x="731519" y="1609090"/>
                </a:lnTo>
                <a:lnTo>
                  <a:pt x="731519" y="1738974"/>
                </a:lnTo>
                <a:cubicBezTo>
                  <a:pt x="731519" y="1869245"/>
                  <a:pt x="837124" y="1974850"/>
                  <a:pt x="967395" y="1974850"/>
                </a:cubicBezTo>
                <a:lnTo>
                  <a:pt x="1097279" y="1974850"/>
                </a:lnTo>
                <a:lnTo>
                  <a:pt x="1227163" y="1974850"/>
                </a:lnTo>
                <a:cubicBezTo>
                  <a:pt x="1357434" y="1974850"/>
                  <a:pt x="1463039" y="1869245"/>
                  <a:pt x="1463039" y="1738974"/>
                </a:cubicBezTo>
                <a:lnTo>
                  <a:pt x="1463039" y="1609090"/>
                </a:lnTo>
                <a:lnTo>
                  <a:pt x="1463039" y="365761"/>
                </a:lnTo>
                <a:lnTo>
                  <a:pt x="1463040" y="365761"/>
                </a:lnTo>
                <a:lnTo>
                  <a:pt x="1463040" y="235877"/>
                </a:lnTo>
                <a:cubicBezTo>
                  <a:pt x="1463040" y="105606"/>
                  <a:pt x="1568644" y="1"/>
                  <a:pt x="1698915" y="1"/>
                </a:cubicBezTo>
                <a:lnTo>
                  <a:pt x="1828799" y="1"/>
                </a:lnTo>
                <a:lnTo>
                  <a:pt x="1828799" y="0"/>
                </a:lnTo>
                <a:lnTo>
                  <a:pt x="4971044" y="0"/>
                </a:lnTo>
                <a:lnTo>
                  <a:pt x="4971044" y="1"/>
                </a:lnTo>
                <a:lnTo>
                  <a:pt x="5100928" y="1"/>
                </a:lnTo>
                <a:cubicBezTo>
                  <a:pt x="5231199" y="1"/>
                  <a:pt x="5336804" y="105606"/>
                  <a:pt x="5336804" y="235877"/>
                </a:cubicBezTo>
                <a:lnTo>
                  <a:pt x="5336804" y="365761"/>
                </a:lnTo>
                <a:lnTo>
                  <a:pt x="5336804" y="5212714"/>
                </a:lnTo>
                <a:lnTo>
                  <a:pt x="5336804" y="5342598"/>
                </a:lnTo>
                <a:cubicBezTo>
                  <a:pt x="5336804" y="5472869"/>
                  <a:pt x="5231199" y="5578474"/>
                  <a:pt x="5100928" y="5578474"/>
                </a:cubicBezTo>
                <a:lnTo>
                  <a:pt x="4971044" y="5578474"/>
                </a:lnTo>
                <a:lnTo>
                  <a:pt x="4969298" y="5578474"/>
                </a:lnTo>
                <a:lnTo>
                  <a:pt x="4605285" y="5578474"/>
                </a:lnTo>
                <a:lnTo>
                  <a:pt x="4475401" y="5578474"/>
                </a:lnTo>
                <a:lnTo>
                  <a:pt x="3272129" y="5578474"/>
                </a:lnTo>
                <a:lnTo>
                  <a:pt x="3142245" y="5578474"/>
                </a:lnTo>
                <a:lnTo>
                  <a:pt x="1887431" y="5578474"/>
                </a:lnTo>
                <a:lnTo>
                  <a:pt x="365759" y="5578474"/>
                </a:lnTo>
                <a:lnTo>
                  <a:pt x="235875" y="5578474"/>
                </a:lnTo>
                <a:cubicBezTo>
                  <a:pt x="121888" y="5578474"/>
                  <a:pt x="26786" y="5497620"/>
                  <a:pt x="4791" y="5390136"/>
                </a:cubicBezTo>
                <a:lnTo>
                  <a:pt x="0" y="5342602"/>
                </a:lnTo>
                <a:lnTo>
                  <a:pt x="0" y="235874"/>
                </a:lnTo>
                <a:lnTo>
                  <a:pt x="4791" y="188339"/>
                </a:lnTo>
                <a:cubicBezTo>
                  <a:pt x="26786" y="80854"/>
                  <a:pt x="121888" y="0"/>
                  <a:pt x="235875" y="0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3">
                  <a:alpha val="19000"/>
                </a:schemeClr>
              </a:gs>
              <a:gs pos="84000">
                <a:schemeClr val="accent3"/>
              </a:gs>
              <a:gs pos="55000">
                <a:schemeClr val="accent3">
                  <a:alpha val="8663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B23-08E1-47CD-181C-E3D7F4E8C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8085" y="794084"/>
            <a:ext cx="3408012" cy="63976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1251374A-D248-6F4C-AC16-4AD784DC9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844" y="2756100"/>
            <a:ext cx="4908567" cy="3139754"/>
          </a:xfrm>
          <a:prstGeom prst="roundRect">
            <a:avLst>
              <a:gd name="adj" fmla="val 5769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0F617F7C-1647-8436-1B60-17EAFAAB3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76738" y="547688"/>
            <a:ext cx="7186705" cy="3603625"/>
          </a:xfrm>
          <a:custGeom>
            <a:avLst/>
            <a:gdLst>
              <a:gd name="connsiteX0" fmla="*/ 199569 w 7186705"/>
              <a:gd name="connsiteY0" fmla="*/ 0 h 3603625"/>
              <a:gd name="connsiteX1" fmla="*/ 1145719 w 7186705"/>
              <a:gd name="connsiteY1" fmla="*/ 0 h 3603625"/>
              <a:gd name="connsiteX2" fmla="*/ 6040986 w 7186705"/>
              <a:gd name="connsiteY2" fmla="*/ 0 h 3603625"/>
              <a:gd name="connsiteX3" fmla="*/ 6987136 w 7186705"/>
              <a:gd name="connsiteY3" fmla="*/ 0 h 3603625"/>
              <a:gd name="connsiteX4" fmla="*/ 7186705 w 7186705"/>
              <a:gd name="connsiteY4" fmla="*/ 199569 h 3603625"/>
              <a:gd name="connsiteX5" fmla="*/ 7186705 w 7186705"/>
              <a:gd name="connsiteY5" fmla="*/ 1182715 h 3603625"/>
              <a:gd name="connsiteX6" fmla="*/ 7186705 w 7186705"/>
              <a:gd name="connsiteY6" fmla="*/ 1446744 h 3603625"/>
              <a:gd name="connsiteX7" fmla="*/ 7095034 w 7186705"/>
              <a:gd name="connsiteY7" fmla="*/ 1585044 h 3603625"/>
              <a:gd name="connsiteX8" fmla="*/ 7038809 w 7186705"/>
              <a:gd name="connsiteY8" fmla="*/ 1596395 h 3603625"/>
              <a:gd name="connsiteX9" fmla="*/ 6092659 w 7186705"/>
              <a:gd name="connsiteY9" fmla="*/ 1596395 h 3603625"/>
              <a:gd name="connsiteX10" fmla="*/ 4704723 w 7186705"/>
              <a:gd name="connsiteY10" fmla="*/ 1596395 h 3603625"/>
              <a:gd name="connsiteX11" fmla="*/ 4445596 w 7186705"/>
              <a:gd name="connsiteY11" fmla="*/ 1855522 h 3603625"/>
              <a:gd name="connsiteX12" fmla="*/ 4445596 w 7186705"/>
              <a:gd name="connsiteY12" fmla="*/ 3444994 h 3603625"/>
              <a:gd name="connsiteX13" fmla="*/ 4436517 w 7186705"/>
              <a:gd name="connsiteY13" fmla="*/ 3489965 h 3603625"/>
              <a:gd name="connsiteX14" fmla="*/ 4265045 w 7186705"/>
              <a:gd name="connsiteY14" fmla="*/ 3603624 h 3603625"/>
              <a:gd name="connsiteX15" fmla="*/ 4075587 w 7186705"/>
              <a:gd name="connsiteY15" fmla="*/ 3603624 h 3603625"/>
              <a:gd name="connsiteX16" fmla="*/ 4075587 w 7186705"/>
              <a:gd name="connsiteY16" fmla="*/ 3603625 h 3603625"/>
              <a:gd name="connsiteX17" fmla="*/ 3129437 w 7186705"/>
              <a:gd name="connsiteY17" fmla="*/ 3603625 h 3603625"/>
              <a:gd name="connsiteX18" fmla="*/ 1145719 w 7186705"/>
              <a:gd name="connsiteY18" fmla="*/ 3603625 h 3603625"/>
              <a:gd name="connsiteX19" fmla="*/ 199569 w 7186705"/>
              <a:gd name="connsiteY19" fmla="*/ 3603625 h 3603625"/>
              <a:gd name="connsiteX20" fmla="*/ 0 w 7186705"/>
              <a:gd name="connsiteY20" fmla="*/ 3404056 h 3603625"/>
              <a:gd name="connsiteX21" fmla="*/ 0 w 7186705"/>
              <a:gd name="connsiteY21" fmla="*/ 199569 h 3603625"/>
              <a:gd name="connsiteX22" fmla="*/ 199569 w 7186705"/>
              <a:gd name="connsiteY22" fmla="*/ 0 h 360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186705" h="3603625">
                <a:moveTo>
                  <a:pt x="199569" y="0"/>
                </a:moveTo>
                <a:lnTo>
                  <a:pt x="1145719" y="0"/>
                </a:lnTo>
                <a:lnTo>
                  <a:pt x="6040986" y="0"/>
                </a:lnTo>
                <a:lnTo>
                  <a:pt x="6987136" y="0"/>
                </a:lnTo>
                <a:cubicBezTo>
                  <a:pt x="7097355" y="0"/>
                  <a:pt x="7186705" y="89350"/>
                  <a:pt x="7186705" y="199569"/>
                </a:cubicBezTo>
                <a:lnTo>
                  <a:pt x="7186705" y="1182715"/>
                </a:lnTo>
                <a:lnTo>
                  <a:pt x="7186705" y="1446744"/>
                </a:lnTo>
                <a:cubicBezTo>
                  <a:pt x="7186705" y="1508915"/>
                  <a:pt x="7148905" y="1562258"/>
                  <a:pt x="7095034" y="1585044"/>
                </a:cubicBezTo>
                <a:lnTo>
                  <a:pt x="7038809" y="1596395"/>
                </a:lnTo>
                <a:lnTo>
                  <a:pt x="6092659" y="1596395"/>
                </a:lnTo>
                <a:lnTo>
                  <a:pt x="4704723" y="1596395"/>
                </a:lnTo>
                <a:cubicBezTo>
                  <a:pt x="4561611" y="1596395"/>
                  <a:pt x="4445596" y="1712410"/>
                  <a:pt x="4445596" y="1855522"/>
                </a:cubicBezTo>
                <a:lnTo>
                  <a:pt x="4445596" y="3444994"/>
                </a:lnTo>
                <a:lnTo>
                  <a:pt x="4436517" y="3489965"/>
                </a:lnTo>
                <a:cubicBezTo>
                  <a:pt x="4408266" y="3556758"/>
                  <a:pt x="4342128" y="3603624"/>
                  <a:pt x="4265045" y="3603624"/>
                </a:cubicBezTo>
                <a:lnTo>
                  <a:pt x="4075587" y="3603624"/>
                </a:lnTo>
                <a:lnTo>
                  <a:pt x="4075587" y="3603625"/>
                </a:lnTo>
                <a:lnTo>
                  <a:pt x="3129437" y="3603625"/>
                </a:lnTo>
                <a:lnTo>
                  <a:pt x="1145719" y="3603625"/>
                </a:lnTo>
                <a:lnTo>
                  <a:pt x="199569" y="3603625"/>
                </a:lnTo>
                <a:cubicBezTo>
                  <a:pt x="89350" y="3603625"/>
                  <a:pt x="0" y="3514275"/>
                  <a:pt x="0" y="3404056"/>
                </a:cubicBezTo>
                <a:lnTo>
                  <a:pt x="0" y="199569"/>
                </a:lnTo>
                <a:cubicBezTo>
                  <a:pt x="0" y="89350"/>
                  <a:pt x="89350" y="0"/>
                  <a:pt x="19956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56B6-0A0A-FEEB-E266-1EC3438AE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547688"/>
            <a:ext cx="3435350" cy="639762"/>
          </a:xfrm>
        </p:spPr>
        <p:txBody>
          <a:bodyPr/>
          <a:lstStyle/>
          <a:p>
            <a:r>
              <a:rPr lang="en-US"/>
              <a:t>About company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F1E2E29-2ED6-70DD-EFBE-D0AF04446C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C66EC-5E41-704D-20BE-5CD37EA9B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1535113"/>
            <a:ext cx="3435350" cy="261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915F86-88E5-B823-69C5-089DCF3EE2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6525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E75C7D-666E-DF0A-49F9-819793089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339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CE9A76-1B3C-AE94-B713-79EBAA4E798F}"/>
              </a:ext>
            </a:extLst>
          </p:cNvPr>
          <p:cNvSpPr/>
          <p:nvPr userDrawn="1"/>
        </p:nvSpPr>
        <p:spPr>
          <a:xfrm>
            <a:off x="593725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790E56-173D-21C3-F0DD-7A5C3B87630B}"/>
              </a:ext>
            </a:extLst>
          </p:cNvPr>
          <p:cNvSpPr/>
          <p:nvPr userDrawn="1"/>
        </p:nvSpPr>
        <p:spPr>
          <a:xfrm>
            <a:off x="345059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42BDE-E4D8-C138-CCEB-ABC6AA49DC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22485" y="2700169"/>
            <a:ext cx="2440958" cy="35177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78360D4-E562-82C5-0C22-AA3A7D3856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2485" y="2369652"/>
            <a:ext cx="2440958" cy="233699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25CB880-137C-1C50-B1C9-7A0D1C3DAA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524" y="4497389"/>
            <a:ext cx="2117558" cy="507822"/>
          </a:xfr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FBD6D5F-9DE1-34F2-4288-90CAA6E7FB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4339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1" name="Text Placeholder 5">
            <a:extLst>
              <a:ext uri="{FF2B5EF4-FFF2-40B4-BE49-F238E27FC236}">
                <a16:creationId xmlns:a16="http://schemas.microsoft.com/office/drawing/2014/main" id="{B61BA0C1-DD21-DABF-22C8-8F09D3F68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6467" y="5113538"/>
            <a:ext cx="2117557" cy="1012625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D72F3122-0C7B-B878-68B8-C28F31475D54}"/>
              </a:ext>
            </a:extLst>
          </p:cNvPr>
          <p:cNvSpPr/>
          <p:nvPr userDrawn="1"/>
        </p:nvSpPr>
        <p:spPr>
          <a:xfrm>
            <a:off x="6263667" y="4497388"/>
            <a:ext cx="2494756" cy="507826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B4188A2C-F425-4B3E-7CA8-1842B7261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6466" y="4497389"/>
            <a:ext cx="2117558" cy="507822"/>
          </a:xfrm>
        </p:spPr>
        <p:txBody>
          <a:bodyPr anchor="ctr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205" name="Footer Placeholder 204" hidden="1">
            <a:extLst>
              <a:ext uri="{FF2B5EF4-FFF2-40B4-BE49-F238E27FC236}">
                <a16:creationId xmlns:a16="http://schemas.microsoft.com/office/drawing/2014/main" id="{EBCF2EDD-DE1A-E055-9FD4-1521A4A0F7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88" name="Freeform 287" hidden="1">
            <a:extLst>
              <a:ext uri="{FF2B5EF4-FFF2-40B4-BE49-F238E27FC236}">
                <a16:creationId xmlns:a16="http://schemas.microsoft.com/office/drawing/2014/main" id="{81EF188E-AADB-6D65-97F7-DF0916E5578B}"/>
              </a:ext>
            </a:extLst>
          </p:cNvPr>
          <p:cNvSpPr/>
          <p:nvPr userDrawn="1"/>
        </p:nvSpPr>
        <p:spPr>
          <a:xfrm>
            <a:off x="20613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" name="Freeform 288" hidden="1">
            <a:extLst>
              <a:ext uri="{FF2B5EF4-FFF2-40B4-BE49-F238E27FC236}">
                <a16:creationId xmlns:a16="http://schemas.microsoft.com/office/drawing/2014/main" id="{69FCBFF9-6861-443C-7278-F67C0CF85FF9}"/>
              </a:ext>
            </a:extLst>
          </p:cNvPr>
          <p:cNvSpPr/>
          <p:nvPr userDrawn="1"/>
        </p:nvSpPr>
        <p:spPr>
          <a:xfrm>
            <a:off x="492021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" name="Freeform 289" hidden="1">
            <a:extLst>
              <a:ext uri="{FF2B5EF4-FFF2-40B4-BE49-F238E27FC236}">
                <a16:creationId xmlns:a16="http://schemas.microsoft.com/office/drawing/2014/main" id="{4F7DC026-A92D-2535-36EC-A475589D7057}"/>
              </a:ext>
            </a:extLst>
          </p:cNvPr>
          <p:cNvSpPr/>
          <p:nvPr userDrawn="1"/>
        </p:nvSpPr>
        <p:spPr>
          <a:xfrm>
            <a:off x="7733283" y="4497388"/>
            <a:ext cx="1025140" cy="507826"/>
          </a:xfrm>
          <a:custGeom>
            <a:avLst/>
            <a:gdLst>
              <a:gd name="connsiteX0" fmla="*/ 508347 w 1025140"/>
              <a:gd name="connsiteY0" fmla="*/ 469484 h 507826"/>
              <a:gd name="connsiteX1" fmla="*/ 540787 w 1025140"/>
              <a:gd name="connsiteY1" fmla="*/ 485881 h 507826"/>
              <a:gd name="connsiteX2" fmla="*/ 538867 w 1025140"/>
              <a:gd name="connsiteY2" fmla="*/ 486201 h 507826"/>
              <a:gd name="connsiteX3" fmla="*/ 540696 w 1025140"/>
              <a:gd name="connsiteY3" fmla="*/ 491582 h 507826"/>
              <a:gd name="connsiteX4" fmla="*/ 545269 w 1025140"/>
              <a:gd name="connsiteY4" fmla="*/ 488147 h 507826"/>
              <a:gd name="connsiteX5" fmla="*/ 540787 w 1025140"/>
              <a:gd name="connsiteY5" fmla="*/ 485881 h 507826"/>
              <a:gd name="connsiteX6" fmla="*/ 551213 w 1025140"/>
              <a:gd name="connsiteY6" fmla="*/ 484139 h 507826"/>
              <a:gd name="connsiteX7" fmla="*/ 577219 w 1025140"/>
              <a:gd name="connsiteY7" fmla="*/ 494402 h 507826"/>
              <a:gd name="connsiteX8" fmla="*/ 583603 w 1025140"/>
              <a:gd name="connsiteY8" fmla="*/ 507826 h 507826"/>
              <a:gd name="connsiteX9" fmla="*/ 571583 w 1025140"/>
              <a:gd name="connsiteY9" fmla="*/ 507826 h 507826"/>
              <a:gd name="connsiteX10" fmla="*/ 569289 w 1025140"/>
              <a:gd name="connsiteY10" fmla="*/ 502990 h 507826"/>
              <a:gd name="connsiteX11" fmla="*/ 551099 w 1025140"/>
              <a:gd name="connsiteY11" fmla="*/ 495819 h 507826"/>
              <a:gd name="connsiteX12" fmla="*/ 542525 w 1025140"/>
              <a:gd name="connsiteY12" fmla="*/ 497193 h 507826"/>
              <a:gd name="connsiteX13" fmla="*/ 536125 w 1025140"/>
              <a:gd name="connsiteY13" fmla="*/ 495132 h 507826"/>
              <a:gd name="connsiteX14" fmla="*/ 508347 w 1025140"/>
              <a:gd name="connsiteY14" fmla="*/ 481162 h 507826"/>
              <a:gd name="connsiteX15" fmla="*/ 484141 w 1025140"/>
              <a:gd name="connsiteY15" fmla="*/ 491025 h 507826"/>
              <a:gd name="connsiteX16" fmla="*/ 476927 w 1025140"/>
              <a:gd name="connsiteY16" fmla="*/ 507826 h 507826"/>
              <a:gd name="connsiteX17" fmla="*/ 465344 w 1025140"/>
              <a:gd name="connsiteY17" fmla="*/ 507826 h 507826"/>
              <a:gd name="connsiteX18" fmla="*/ 476111 w 1025140"/>
              <a:gd name="connsiteY18" fmla="*/ 482695 h 507826"/>
              <a:gd name="connsiteX19" fmla="*/ 508347 w 1025140"/>
              <a:gd name="connsiteY19" fmla="*/ 469484 h 507826"/>
              <a:gd name="connsiteX20" fmla="*/ 920670 w 1025140"/>
              <a:gd name="connsiteY20" fmla="*/ 423684 h 507826"/>
              <a:gd name="connsiteX21" fmla="*/ 949334 w 1025140"/>
              <a:gd name="connsiteY21" fmla="*/ 432414 h 507826"/>
              <a:gd name="connsiteX22" fmla="*/ 951251 w 1025140"/>
              <a:gd name="connsiteY22" fmla="*/ 434676 h 507826"/>
              <a:gd name="connsiteX23" fmla="*/ 942474 w 1025140"/>
              <a:gd name="connsiteY23" fmla="*/ 441918 h 507826"/>
              <a:gd name="connsiteX24" fmla="*/ 920329 w 1025140"/>
              <a:gd name="connsiteY24" fmla="*/ 435249 h 507826"/>
              <a:gd name="connsiteX25" fmla="*/ 881232 w 1025140"/>
              <a:gd name="connsiteY25" fmla="*/ 464675 h 507826"/>
              <a:gd name="connsiteX26" fmla="*/ 874832 w 1025140"/>
              <a:gd name="connsiteY26" fmla="*/ 468683 h 507826"/>
              <a:gd name="connsiteX27" fmla="*/ 868202 w 1025140"/>
              <a:gd name="connsiteY27" fmla="*/ 468110 h 507826"/>
              <a:gd name="connsiteX28" fmla="*/ 829107 w 1025140"/>
              <a:gd name="connsiteY28" fmla="*/ 497765 h 507826"/>
              <a:gd name="connsiteX29" fmla="*/ 823620 w 1025140"/>
              <a:gd name="connsiteY29" fmla="*/ 501889 h 507826"/>
              <a:gd name="connsiteX30" fmla="*/ 821010 w 1025140"/>
              <a:gd name="connsiteY30" fmla="*/ 503005 h 507826"/>
              <a:gd name="connsiteX31" fmla="*/ 787206 w 1025140"/>
              <a:gd name="connsiteY31" fmla="*/ 506413 h 507826"/>
              <a:gd name="connsiteX32" fmla="*/ 787354 w 1025140"/>
              <a:gd name="connsiteY32" fmla="*/ 506054 h 507826"/>
              <a:gd name="connsiteX33" fmla="*/ 820064 w 1025140"/>
              <a:gd name="connsiteY33" fmla="*/ 492160 h 507826"/>
              <a:gd name="connsiteX34" fmla="*/ 818361 w 1025140"/>
              <a:gd name="connsiteY34" fmla="*/ 494675 h 507826"/>
              <a:gd name="connsiteX35" fmla="*/ 823848 w 1025140"/>
              <a:gd name="connsiteY35" fmla="*/ 496278 h 507826"/>
              <a:gd name="connsiteX36" fmla="*/ 823848 w 1025140"/>
              <a:gd name="connsiteY36" fmla="*/ 490552 h 507826"/>
              <a:gd name="connsiteX37" fmla="*/ 820064 w 1025140"/>
              <a:gd name="connsiteY37" fmla="*/ 492160 h 507826"/>
              <a:gd name="connsiteX38" fmla="*/ 821821 w 1025140"/>
              <a:gd name="connsiteY38" fmla="*/ 489563 h 507826"/>
              <a:gd name="connsiteX39" fmla="*/ 823993 w 1025140"/>
              <a:gd name="connsiteY39" fmla="*/ 486355 h 507826"/>
              <a:gd name="connsiteX40" fmla="*/ 827012 w 1025140"/>
              <a:gd name="connsiteY40" fmla="*/ 481895 h 507826"/>
              <a:gd name="connsiteX41" fmla="*/ 836808 w 1025140"/>
              <a:gd name="connsiteY41" fmla="*/ 467424 h 507826"/>
              <a:gd name="connsiteX42" fmla="*/ 868545 w 1025140"/>
              <a:gd name="connsiteY42" fmla="*/ 456661 h 507826"/>
              <a:gd name="connsiteX43" fmla="*/ 873537 w 1025140"/>
              <a:gd name="connsiteY43" fmla="*/ 457066 h 507826"/>
              <a:gd name="connsiteX44" fmla="*/ 870601 w 1025140"/>
              <a:gd name="connsiteY44" fmla="*/ 461355 h 507826"/>
              <a:gd name="connsiteX45" fmla="*/ 876088 w 1025140"/>
              <a:gd name="connsiteY45" fmla="*/ 462958 h 507826"/>
              <a:gd name="connsiteX46" fmla="*/ 877004 w 1025140"/>
              <a:gd name="connsiteY46" fmla="*/ 457347 h 507826"/>
              <a:gd name="connsiteX47" fmla="*/ 873537 w 1025140"/>
              <a:gd name="connsiteY47" fmla="*/ 457066 h 507826"/>
              <a:gd name="connsiteX48" fmla="*/ 887651 w 1025140"/>
              <a:gd name="connsiteY48" fmla="*/ 436445 h 507826"/>
              <a:gd name="connsiteX49" fmla="*/ 889077 w 1025140"/>
              <a:gd name="connsiteY49" fmla="*/ 434360 h 507826"/>
              <a:gd name="connsiteX50" fmla="*/ 920670 w 1025140"/>
              <a:gd name="connsiteY50" fmla="*/ 423684 h 507826"/>
              <a:gd name="connsiteX51" fmla="*/ 148376 w 1025140"/>
              <a:gd name="connsiteY51" fmla="*/ 423684 h 507826"/>
              <a:gd name="connsiteX52" fmla="*/ 177041 w 1025140"/>
              <a:gd name="connsiteY52" fmla="*/ 432414 h 507826"/>
              <a:gd name="connsiteX53" fmla="*/ 192505 w 1025140"/>
              <a:gd name="connsiteY53" fmla="*/ 450669 h 507826"/>
              <a:gd name="connsiteX54" fmla="*/ 187357 w 1025140"/>
              <a:gd name="connsiteY54" fmla="*/ 452309 h 507826"/>
              <a:gd name="connsiteX55" fmla="*/ 190672 w 1025140"/>
              <a:gd name="connsiteY55" fmla="*/ 457004 h 507826"/>
              <a:gd name="connsiteX56" fmla="*/ 195932 w 1025140"/>
              <a:gd name="connsiteY56" fmla="*/ 454713 h 507826"/>
              <a:gd name="connsiteX57" fmla="*/ 192505 w 1025140"/>
              <a:gd name="connsiteY57" fmla="*/ 450669 h 507826"/>
              <a:gd name="connsiteX58" fmla="*/ 217536 w 1025140"/>
              <a:gd name="connsiteY58" fmla="*/ 442692 h 507826"/>
              <a:gd name="connsiteX59" fmla="*/ 254402 w 1025140"/>
              <a:gd name="connsiteY59" fmla="*/ 457976 h 507826"/>
              <a:gd name="connsiteX60" fmla="*/ 268808 w 1025140"/>
              <a:gd name="connsiteY60" fmla="*/ 492836 h 507826"/>
              <a:gd name="connsiteX61" fmla="*/ 263833 w 1025140"/>
              <a:gd name="connsiteY61" fmla="*/ 490667 h 507826"/>
              <a:gd name="connsiteX62" fmla="*/ 263833 w 1025140"/>
              <a:gd name="connsiteY62" fmla="*/ 494904 h 507826"/>
              <a:gd name="connsiteX63" fmla="*/ 263833 w 1025140"/>
              <a:gd name="connsiteY63" fmla="*/ 496278 h 507826"/>
              <a:gd name="connsiteX64" fmla="*/ 263947 w 1025140"/>
              <a:gd name="connsiteY64" fmla="*/ 496162 h 507826"/>
              <a:gd name="connsiteX65" fmla="*/ 269663 w 1025140"/>
              <a:gd name="connsiteY65" fmla="*/ 496162 h 507826"/>
              <a:gd name="connsiteX66" fmla="*/ 269663 w 1025140"/>
              <a:gd name="connsiteY66" fmla="*/ 494904 h 507826"/>
              <a:gd name="connsiteX67" fmla="*/ 268808 w 1025140"/>
              <a:gd name="connsiteY67" fmla="*/ 492836 h 507826"/>
              <a:gd name="connsiteX68" fmla="*/ 299755 w 1025140"/>
              <a:gd name="connsiteY68" fmla="*/ 506325 h 507826"/>
              <a:gd name="connsiteX69" fmla="*/ 300366 w 1025140"/>
              <a:gd name="connsiteY69" fmla="*/ 507826 h 507826"/>
              <a:gd name="connsiteX70" fmla="*/ 276917 w 1025140"/>
              <a:gd name="connsiteY70" fmla="*/ 507826 h 507826"/>
              <a:gd name="connsiteX71" fmla="*/ 263604 w 1025140"/>
              <a:gd name="connsiteY71" fmla="*/ 502002 h 507826"/>
              <a:gd name="connsiteX72" fmla="*/ 263609 w 1025140"/>
              <a:gd name="connsiteY72" fmla="*/ 501768 h 507826"/>
              <a:gd name="connsiteX73" fmla="*/ 263833 w 1025140"/>
              <a:gd name="connsiteY73" fmla="*/ 502002 h 507826"/>
              <a:gd name="connsiteX74" fmla="*/ 263833 w 1025140"/>
              <a:gd name="connsiteY74" fmla="*/ 496392 h 507826"/>
              <a:gd name="connsiteX75" fmla="*/ 263717 w 1025140"/>
              <a:gd name="connsiteY75" fmla="*/ 496392 h 507826"/>
              <a:gd name="connsiteX76" fmla="*/ 263609 w 1025140"/>
              <a:gd name="connsiteY76" fmla="*/ 501768 h 507826"/>
              <a:gd name="connsiteX77" fmla="*/ 258231 w 1025140"/>
              <a:gd name="connsiteY77" fmla="*/ 496162 h 507826"/>
              <a:gd name="connsiteX78" fmla="*/ 258231 w 1025140"/>
              <a:gd name="connsiteY78" fmla="*/ 494904 h 507826"/>
              <a:gd name="connsiteX79" fmla="*/ 217536 w 1025140"/>
              <a:gd name="connsiteY79" fmla="*/ 454141 h 507826"/>
              <a:gd name="connsiteX80" fmla="*/ 193987 w 1025140"/>
              <a:gd name="connsiteY80" fmla="*/ 461698 h 507826"/>
              <a:gd name="connsiteX81" fmla="*/ 189186 w 1025140"/>
              <a:gd name="connsiteY81" fmla="*/ 462615 h 507826"/>
              <a:gd name="connsiteX82" fmla="*/ 185415 w 1025140"/>
              <a:gd name="connsiteY82" fmla="*/ 459409 h 507826"/>
              <a:gd name="connsiteX83" fmla="*/ 148263 w 1025140"/>
              <a:gd name="connsiteY83" fmla="*/ 435249 h 507826"/>
              <a:gd name="connsiteX84" fmla="*/ 109168 w 1025140"/>
              <a:gd name="connsiteY84" fmla="*/ 464675 h 507826"/>
              <a:gd name="connsiteX85" fmla="*/ 102768 w 1025140"/>
              <a:gd name="connsiteY85" fmla="*/ 468683 h 507826"/>
              <a:gd name="connsiteX86" fmla="*/ 96136 w 1025140"/>
              <a:gd name="connsiteY86" fmla="*/ 468110 h 507826"/>
              <a:gd name="connsiteX87" fmla="*/ 57041 w 1025140"/>
              <a:gd name="connsiteY87" fmla="*/ 497765 h 507826"/>
              <a:gd name="connsiteX88" fmla="*/ 51555 w 1025140"/>
              <a:gd name="connsiteY88" fmla="*/ 501889 h 507826"/>
              <a:gd name="connsiteX89" fmla="*/ 37671 w 1025140"/>
              <a:gd name="connsiteY89" fmla="*/ 507826 h 507826"/>
              <a:gd name="connsiteX90" fmla="*/ 14333 w 1025140"/>
              <a:gd name="connsiteY90" fmla="*/ 507826 h 507826"/>
              <a:gd name="connsiteX91" fmla="*/ 15060 w 1025140"/>
              <a:gd name="connsiteY91" fmla="*/ 506054 h 507826"/>
              <a:gd name="connsiteX92" fmla="*/ 47771 w 1025140"/>
              <a:gd name="connsiteY92" fmla="*/ 492160 h 507826"/>
              <a:gd name="connsiteX93" fmla="*/ 46068 w 1025140"/>
              <a:gd name="connsiteY93" fmla="*/ 494675 h 507826"/>
              <a:gd name="connsiteX94" fmla="*/ 51555 w 1025140"/>
              <a:gd name="connsiteY94" fmla="*/ 496278 h 507826"/>
              <a:gd name="connsiteX95" fmla="*/ 51555 w 1025140"/>
              <a:gd name="connsiteY95" fmla="*/ 490552 h 507826"/>
              <a:gd name="connsiteX96" fmla="*/ 47771 w 1025140"/>
              <a:gd name="connsiteY96" fmla="*/ 492160 h 507826"/>
              <a:gd name="connsiteX97" fmla="*/ 64515 w 1025140"/>
              <a:gd name="connsiteY97" fmla="*/ 467423 h 507826"/>
              <a:gd name="connsiteX98" fmla="*/ 96251 w 1025140"/>
              <a:gd name="connsiteY98" fmla="*/ 456661 h 507826"/>
              <a:gd name="connsiteX99" fmla="*/ 101243 w 1025140"/>
              <a:gd name="connsiteY99" fmla="*/ 457066 h 507826"/>
              <a:gd name="connsiteX100" fmla="*/ 98308 w 1025140"/>
              <a:gd name="connsiteY100" fmla="*/ 461355 h 507826"/>
              <a:gd name="connsiteX101" fmla="*/ 103795 w 1025140"/>
              <a:gd name="connsiteY101" fmla="*/ 462958 h 507826"/>
              <a:gd name="connsiteX102" fmla="*/ 104710 w 1025140"/>
              <a:gd name="connsiteY102" fmla="*/ 457347 h 507826"/>
              <a:gd name="connsiteX103" fmla="*/ 101243 w 1025140"/>
              <a:gd name="connsiteY103" fmla="*/ 457066 h 507826"/>
              <a:gd name="connsiteX104" fmla="*/ 109593 w 1025140"/>
              <a:gd name="connsiteY104" fmla="*/ 444867 h 507826"/>
              <a:gd name="connsiteX105" fmla="*/ 116784 w 1025140"/>
              <a:gd name="connsiteY105" fmla="*/ 434360 h 507826"/>
              <a:gd name="connsiteX106" fmla="*/ 148376 w 1025140"/>
              <a:gd name="connsiteY106" fmla="*/ 423684 h 507826"/>
              <a:gd name="connsiteX107" fmla="*/ 427177 w 1025140"/>
              <a:gd name="connsiteY107" fmla="*/ 389227 h 507826"/>
              <a:gd name="connsiteX108" fmla="*/ 427070 w 1025140"/>
              <a:gd name="connsiteY108" fmla="*/ 389334 h 507826"/>
              <a:gd name="connsiteX109" fmla="*/ 427070 w 1025140"/>
              <a:gd name="connsiteY109" fmla="*/ 389235 h 507826"/>
              <a:gd name="connsiteX110" fmla="*/ 427186 w 1025140"/>
              <a:gd name="connsiteY110" fmla="*/ 389218 h 507826"/>
              <a:gd name="connsiteX111" fmla="*/ 427186 w 1025140"/>
              <a:gd name="connsiteY111" fmla="*/ 389225 h 507826"/>
              <a:gd name="connsiteX112" fmla="*/ 427177 w 1025140"/>
              <a:gd name="connsiteY112" fmla="*/ 389227 h 507826"/>
              <a:gd name="connsiteX113" fmla="*/ 967678 w 1025140"/>
              <a:gd name="connsiteY113" fmla="*/ 381436 h 507826"/>
              <a:gd name="connsiteX114" fmla="*/ 967539 w 1025140"/>
              <a:gd name="connsiteY114" fmla="*/ 381663 h 507826"/>
              <a:gd name="connsiteX115" fmla="*/ 967465 w 1025140"/>
              <a:gd name="connsiteY115" fmla="*/ 381494 h 507826"/>
              <a:gd name="connsiteX116" fmla="*/ 967935 w 1025140"/>
              <a:gd name="connsiteY116" fmla="*/ 381017 h 507826"/>
              <a:gd name="connsiteX117" fmla="*/ 968109 w 1025140"/>
              <a:gd name="connsiteY117" fmla="*/ 381319 h 507826"/>
              <a:gd name="connsiteX118" fmla="*/ 967678 w 1025140"/>
              <a:gd name="connsiteY118" fmla="*/ 381436 h 507826"/>
              <a:gd name="connsiteX119" fmla="*/ 676499 w 1025140"/>
              <a:gd name="connsiteY119" fmla="*/ 366320 h 507826"/>
              <a:gd name="connsiteX120" fmla="*/ 696976 w 1025140"/>
              <a:gd name="connsiteY120" fmla="*/ 372674 h 507826"/>
              <a:gd name="connsiteX121" fmla="*/ 706753 w 1025140"/>
              <a:gd name="connsiteY121" fmla="*/ 384930 h 507826"/>
              <a:gd name="connsiteX122" fmla="*/ 701877 w 1025140"/>
              <a:gd name="connsiteY122" fmla="*/ 386243 h 507826"/>
              <a:gd name="connsiteX123" fmla="*/ 704734 w 1025140"/>
              <a:gd name="connsiteY123" fmla="*/ 391166 h 507826"/>
              <a:gd name="connsiteX124" fmla="*/ 709993 w 1025140"/>
              <a:gd name="connsiteY124" fmla="*/ 388991 h 507826"/>
              <a:gd name="connsiteX125" fmla="*/ 706753 w 1025140"/>
              <a:gd name="connsiteY125" fmla="*/ 384930 h 507826"/>
              <a:gd name="connsiteX126" fmla="*/ 712508 w 1025140"/>
              <a:gd name="connsiteY126" fmla="*/ 383380 h 507826"/>
              <a:gd name="connsiteX127" fmla="*/ 727712 w 1025140"/>
              <a:gd name="connsiteY127" fmla="*/ 389692 h 507826"/>
              <a:gd name="connsiteX128" fmla="*/ 731398 w 1025140"/>
              <a:gd name="connsiteY128" fmla="*/ 398681 h 507826"/>
              <a:gd name="connsiteX129" fmla="*/ 726224 w 1025140"/>
              <a:gd name="connsiteY129" fmla="*/ 399640 h 507826"/>
              <a:gd name="connsiteX130" fmla="*/ 728283 w 1025140"/>
              <a:gd name="connsiteY130" fmla="*/ 405022 h 507826"/>
              <a:gd name="connsiteX131" fmla="*/ 733999 w 1025140"/>
              <a:gd name="connsiteY131" fmla="*/ 405022 h 507826"/>
              <a:gd name="connsiteX132" fmla="*/ 731398 w 1025140"/>
              <a:gd name="connsiteY132" fmla="*/ 398681 h 507826"/>
              <a:gd name="connsiteX133" fmla="*/ 739829 w 1025140"/>
              <a:gd name="connsiteY133" fmla="*/ 397120 h 507826"/>
              <a:gd name="connsiteX134" fmla="*/ 777437 w 1025140"/>
              <a:gd name="connsiteY134" fmla="*/ 434791 h 507826"/>
              <a:gd name="connsiteX135" fmla="*/ 739829 w 1025140"/>
              <a:gd name="connsiteY135" fmla="*/ 472461 h 507826"/>
              <a:gd name="connsiteX136" fmla="*/ 613855 w 1025140"/>
              <a:gd name="connsiteY136" fmla="*/ 472461 h 507826"/>
              <a:gd name="connsiteX137" fmla="*/ 613628 w 1025140"/>
              <a:gd name="connsiteY137" fmla="*/ 472461 h 507826"/>
              <a:gd name="connsiteX138" fmla="*/ 612142 w 1025140"/>
              <a:gd name="connsiteY138" fmla="*/ 472461 h 507826"/>
              <a:gd name="connsiteX139" fmla="*/ 610197 w 1025140"/>
              <a:gd name="connsiteY139" fmla="*/ 472461 h 507826"/>
              <a:gd name="connsiteX140" fmla="*/ 609970 w 1025140"/>
              <a:gd name="connsiteY140" fmla="*/ 466736 h 507826"/>
              <a:gd name="connsiteX141" fmla="*/ 609741 w 1025140"/>
              <a:gd name="connsiteY141" fmla="*/ 466852 h 507826"/>
              <a:gd name="connsiteX142" fmla="*/ 609627 w 1025140"/>
              <a:gd name="connsiteY142" fmla="*/ 463932 h 507826"/>
              <a:gd name="connsiteX143" fmla="*/ 609627 w 1025140"/>
              <a:gd name="connsiteY143" fmla="*/ 461126 h 507826"/>
              <a:gd name="connsiteX144" fmla="*/ 609516 w 1025140"/>
              <a:gd name="connsiteY144" fmla="*/ 461079 h 507826"/>
              <a:gd name="connsiteX145" fmla="*/ 609513 w 1025140"/>
              <a:gd name="connsiteY145" fmla="*/ 461012 h 507826"/>
              <a:gd name="connsiteX146" fmla="*/ 611685 w 1025140"/>
              <a:gd name="connsiteY146" fmla="*/ 461012 h 507826"/>
              <a:gd name="connsiteX147" fmla="*/ 612142 w 1025140"/>
              <a:gd name="connsiteY147" fmla="*/ 461012 h 507826"/>
              <a:gd name="connsiteX148" fmla="*/ 613741 w 1025140"/>
              <a:gd name="connsiteY148" fmla="*/ 461012 h 507826"/>
              <a:gd name="connsiteX149" fmla="*/ 739486 w 1025140"/>
              <a:gd name="connsiteY149" fmla="*/ 461012 h 507826"/>
              <a:gd name="connsiteX150" fmla="*/ 739713 w 1025140"/>
              <a:gd name="connsiteY150" fmla="*/ 461012 h 507826"/>
              <a:gd name="connsiteX151" fmla="*/ 765891 w 1025140"/>
              <a:gd name="connsiteY151" fmla="*/ 434791 h 507826"/>
              <a:gd name="connsiteX152" fmla="*/ 739713 w 1025140"/>
              <a:gd name="connsiteY152" fmla="*/ 408571 h 507826"/>
              <a:gd name="connsiteX153" fmla="*/ 730225 w 1025140"/>
              <a:gd name="connsiteY153" fmla="*/ 410288 h 507826"/>
              <a:gd name="connsiteX154" fmla="*/ 724854 w 1025140"/>
              <a:gd name="connsiteY154" fmla="*/ 409602 h 507826"/>
              <a:gd name="connsiteX155" fmla="*/ 722453 w 1025140"/>
              <a:gd name="connsiteY155" fmla="*/ 404792 h 507826"/>
              <a:gd name="connsiteX156" fmla="*/ 712392 w 1025140"/>
              <a:gd name="connsiteY156" fmla="*/ 394715 h 507826"/>
              <a:gd name="connsiteX157" fmla="*/ 707478 w 1025140"/>
              <a:gd name="connsiteY157" fmla="*/ 396091 h 507826"/>
              <a:gd name="connsiteX158" fmla="*/ 702791 w 1025140"/>
              <a:gd name="connsiteY158" fmla="*/ 396548 h 507826"/>
              <a:gd name="connsiteX159" fmla="*/ 699362 w 1025140"/>
              <a:gd name="connsiteY159" fmla="*/ 393228 h 507826"/>
              <a:gd name="connsiteX160" fmla="*/ 676499 w 1025140"/>
              <a:gd name="connsiteY160" fmla="*/ 377771 h 507826"/>
              <a:gd name="connsiteX161" fmla="*/ 657523 w 1025140"/>
              <a:gd name="connsiteY161" fmla="*/ 386702 h 507826"/>
              <a:gd name="connsiteX162" fmla="*/ 649864 w 1025140"/>
              <a:gd name="connsiteY162" fmla="*/ 387732 h 507826"/>
              <a:gd name="connsiteX163" fmla="*/ 634776 w 1025140"/>
              <a:gd name="connsiteY163" fmla="*/ 382923 h 507826"/>
              <a:gd name="connsiteX164" fmla="*/ 608711 w 1025140"/>
              <a:gd name="connsiteY164" fmla="*/ 409143 h 507826"/>
              <a:gd name="connsiteX165" fmla="*/ 608711 w 1025140"/>
              <a:gd name="connsiteY165" fmla="*/ 409602 h 507826"/>
              <a:gd name="connsiteX166" fmla="*/ 604254 w 1025140"/>
              <a:gd name="connsiteY166" fmla="*/ 415212 h 507826"/>
              <a:gd name="connsiteX167" fmla="*/ 586421 w 1025140"/>
              <a:gd name="connsiteY167" fmla="*/ 437883 h 507826"/>
              <a:gd name="connsiteX168" fmla="*/ 593223 w 1025140"/>
              <a:gd name="connsiteY168" fmla="*/ 454314 h 507826"/>
              <a:gd name="connsiteX169" fmla="*/ 609516 w 1025140"/>
              <a:gd name="connsiteY169" fmla="*/ 461079 h 507826"/>
              <a:gd name="connsiteX170" fmla="*/ 609627 w 1025140"/>
              <a:gd name="connsiteY170" fmla="*/ 463932 h 507826"/>
              <a:gd name="connsiteX171" fmla="*/ 609627 w 1025140"/>
              <a:gd name="connsiteY171" fmla="*/ 466852 h 507826"/>
              <a:gd name="connsiteX172" fmla="*/ 609856 w 1025140"/>
              <a:gd name="connsiteY172" fmla="*/ 472576 h 507826"/>
              <a:gd name="connsiteX173" fmla="*/ 609627 w 1025140"/>
              <a:gd name="connsiteY173" fmla="*/ 472576 h 507826"/>
              <a:gd name="connsiteX174" fmla="*/ 574990 w 1025140"/>
              <a:gd name="connsiteY174" fmla="*/ 437883 h 507826"/>
              <a:gd name="connsiteX175" fmla="*/ 582620 w 1025140"/>
              <a:gd name="connsiteY175" fmla="*/ 416184 h 507826"/>
              <a:gd name="connsiteX176" fmla="*/ 598519 w 1025140"/>
              <a:gd name="connsiteY176" fmla="*/ 406138 h 507826"/>
              <a:gd name="connsiteX177" fmla="*/ 597281 w 1025140"/>
              <a:gd name="connsiteY177" fmla="*/ 409143 h 507826"/>
              <a:gd name="connsiteX178" fmla="*/ 597281 w 1025140"/>
              <a:gd name="connsiteY178" fmla="*/ 409715 h 507826"/>
              <a:gd name="connsiteX179" fmla="*/ 602997 w 1025140"/>
              <a:gd name="connsiteY179" fmla="*/ 409715 h 507826"/>
              <a:gd name="connsiteX180" fmla="*/ 601739 w 1025140"/>
              <a:gd name="connsiteY180" fmla="*/ 404105 h 507826"/>
              <a:gd name="connsiteX181" fmla="*/ 598519 w 1025140"/>
              <a:gd name="connsiteY181" fmla="*/ 406138 h 507826"/>
              <a:gd name="connsiteX182" fmla="*/ 608270 w 1025140"/>
              <a:gd name="connsiteY182" fmla="*/ 382493 h 507826"/>
              <a:gd name="connsiteX183" fmla="*/ 634776 w 1025140"/>
              <a:gd name="connsiteY183" fmla="*/ 371473 h 507826"/>
              <a:gd name="connsiteX184" fmla="*/ 653159 w 1025140"/>
              <a:gd name="connsiteY184" fmla="*/ 377287 h 507826"/>
              <a:gd name="connsiteX185" fmla="*/ 648721 w 1025140"/>
              <a:gd name="connsiteY185" fmla="*/ 379374 h 507826"/>
              <a:gd name="connsiteX186" fmla="*/ 653179 w 1025140"/>
              <a:gd name="connsiteY186" fmla="*/ 383037 h 507826"/>
              <a:gd name="connsiteX187" fmla="*/ 656494 w 1025140"/>
              <a:gd name="connsiteY187" fmla="*/ 378343 h 507826"/>
              <a:gd name="connsiteX188" fmla="*/ 653159 w 1025140"/>
              <a:gd name="connsiteY188" fmla="*/ 377287 h 507826"/>
              <a:gd name="connsiteX189" fmla="*/ 385804 w 1025140"/>
              <a:gd name="connsiteY189" fmla="*/ 348457 h 507826"/>
              <a:gd name="connsiteX190" fmla="*/ 404037 w 1025140"/>
              <a:gd name="connsiteY190" fmla="*/ 355612 h 507826"/>
              <a:gd name="connsiteX191" fmla="*/ 410277 w 1025140"/>
              <a:gd name="connsiteY191" fmla="*/ 368236 h 507826"/>
              <a:gd name="connsiteX192" fmla="*/ 408894 w 1025140"/>
              <a:gd name="connsiteY192" fmla="*/ 367692 h 507826"/>
              <a:gd name="connsiteX193" fmla="*/ 408553 w 1025140"/>
              <a:gd name="connsiteY193" fmla="*/ 367692 h 507826"/>
              <a:gd name="connsiteX194" fmla="*/ 406609 w 1025140"/>
              <a:gd name="connsiteY194" fmla="*/ 367808 h 507826"/>
              <a:gd name="connsiteX195" fmla="*/ 406952 w 1025140"/>
              <a:gd name="connsiteY195" fmla="*/ 373532 h 507826"/>
              <a:gd name="connsiteX196" fmla="*/ 412668 w 1025140"/>
              <a:gd name="connsiteY196" fmla="*/ 373074 h 507826"/>
              <a:gd name="connsiteX197" fmla="*/ 410277 w 1025140"/>
              <a:gd name="connsiteY197" fmla="*/ 368236 h 507826"/>
              <a:gd name="connsiteX198" fmla="*/ 424470 w 1025140"/>
              <a:gd name="connsiteY198" fmla="*/ 373819 h 507826"/>
              <a:gd name="connsiteX199" fmla="*/ 429646 w 1025140"/>
              <a:gd name="connsiteY199" fmla="*/ 384680 h 507826"/>
              <a:gd name="connsiteX200" fmla="*/ 427070 w 1025140"/>
              <a:gd name="connsiteY200" fmla="*/ 383609 h 507826"/>
              <a:gd name="connsiteX201" fmla="*/ 427070 w 1025140"/>
              <a:gd name="connsiteY201" fmla="*/ 389235 h 507826"/>
              <a:gd name="connsiteX202" fmla="*/ 427069 w 1025140"/>
              <a:gd name="connsiteY202" fmla="*/ 389235 h 507826"/>
              <a:gd name="connsiteX203" fmla="*/ 426957 w 1025140"/>
              <a:gd name="connsiteY203" fmla="*/ 383609 h 507826"/>
              <a:gd name="connsiteX204" fmla="*/ 425814 w 1025140"/>
              <a:gd name="connsiteY204" fmla="*/ 383609 h 507826"/>
              <a:gd name="connsiteX205" fmla="*/ 425814 w 1025140"/>
              <a:gd name="connsiteY205" fmla="*/ 389334 h 507826"/>
              <a:gd name="connsiteX206" fmla="*/ 427069 w 1025140"/>
              <a:gd name="connsiteY206" fmla="*/ 389235 h 507826"/>
              <a:gd name="connsiteX207" fmla="*/ 427070 w 1025140"/>
              <a:gd name="connsiteY207" fmla="*/ 389334 h 507826"/>
              <a:gd name="connsiteX208" fmla="*/ 427070 w 1025140"/>
              <a:gd name="connsiteY208" fmla="*/ 394945 h 507826"/>
              <a:gd name="connsiteX209" fmla="*/ 426157 w 1025140"/>
              <a:gd name="connsiteY209" fmla="*/ 394945 h 507826"/>
              <a:gd name="connsiteX210" fmla="*/ 420327 w 1025140"/>
              <a:gd name="connsiteY210" fmla="*/ 389677 h 507826"/>
              <a:gd name="connsiteX211" fmla="*/ 409132 w 1025140"/>
              <a:gd name="connsiteY211" fmla="*/ 379257 h 507826"/>
              <a:gd name="connsiteX212" fmla="*/ 409353 w 1025140"/>
              <a:gd name="connsiteY212" fmla="*/ 379257 h 507826"/>
              <a:gd name="connsiteX213" fmla="*/ 409010 w 1025140"/>
              <a:gd name="connsiteY213" fmla="*/ 373419 h 507826"/>
              <a:gd name="connsiteX214" fmla="*/ 409010 w 1025140"/>
              <a:gd name="connsiteY214" fmla="*/ 379143 h 507826"/>
              <a:gd name="connsiteX215" fmla="*/ 409132 w 1025140"/>
              <a:gd name="connsiteY215" fmla="*/ 379257 h 507826"/>
              <a:gd name="connsiteX216" fmla="*/ 407408 w 1025140"/>
              <a:gd name="connsiteY216" fmla="*/ 379257 h 507826"/>
              <a:gd name="connsiteX217" fmla="*/ 401351 w 1025140"/>
              <a:gd name="connsiteY217" fmla="*/ 374105 h 507826"/>
              <a:gd name="connsiteX218" fmla="*/ 385919 w 1025140"/>
              <a:gd name="connsiteY218" fmla="*/ 359908 h 507826"/>
              <a:gd name="connsiteX219" fmla="*/ 370372 w 1025140"/>
              <a:gd name="connsiteY219" fmla="*/ 375479 h 507826"/>
              <a:gd name="connsiteX220" fmla="*/ 370372 w 1025140"/>
              <a:gd name="connsiteY220" fmla="*/ 375937 h 507826"/>
              <a:gd name="connsiteX221" fmla="*/ 367743 w 1025140"/>
              <a:gd name="connsiteY221" fmla="*/ 380746 h 507826"/>
              <a:gd name="connsiteX222" fmla="*/ 362256 w 1025140"/>
              <a:gd name="connsiteY222" fmla="*/ 381205 h 507826"/>
              <a:gd name="connsiteX223" fmla="*/ 355968 w 1025140"/>
              <a:gd name="connsiteY223" fmla="*/ 379831 h 507826"/>
              <a:gd name="connsiteX224" fmla="*/ 340422 w 1025140"/>
              <a:gd name="connsiteY224" fmla="*/ 394372 h 507826"/>
              <a:gd name="connsiteX225" fmla="*/ 336308 w 1025140"/>
              <a:gd name="connsiteY225" fmla="*/ 399525 h 507826"/>
              <a:gd name="connsiteX226" fmla="*/ 326590 w 1025140"/>
              <a:gd name="connsiteY226" fmla="*/ 412577 h 507826"/>
              <a:gd name="connsiteX227" fmla="*/ 340193 w 1025140"/>
              <a:gd name="connsiteY227" fmla="*/ 426203 h 507826"/>
              <a:gd name="connsiteX228" fmla="*/ 339966 w 1025140"/>
              <a:gd name="connsiteY228" fmla="*/ 426203 h 507826"/>
              <a:gd name="connsiteX229" fmla="*/ 340193 w 1025140"/>
              <a:gd name="connsiteY229" fmla="*/ 431927 h 507826"/>
              <a:gd name="connsiteX230" fmla="*/ 340193 w 1025140"/>
              <a:gd name="connsiteY230" fmla="*/ 426203 h 507826"/>
              <a:gd name="connsiteX231" fmla="*/ 341452 w 1025140"/>
              <a:gd name="connsiteY231" fmla="*/ 426203 h 507826"/>
              <a:gd name="connsiteX232" fmla="*/ 341908 w 1025140"/>
              <a:gd name="connsiteY232" fmla="*/ 426203 h 507826"/>
              <a:gd name="connsiteX233" fmla="*/ 342937 w 1025140"/>
              <a:gd name="connsiteY233" fmla="*/ 426203 h 507826"/>
              <a:gd name="connsiteX234" fmla="*/ 426843 w 1025140"/>
              <a:gd name="connsiteY234" fmla="*/ 426203 h 507826"/>
              <a:gd name="connsiteX235" fmla="*/ 427070 w 1025140"/>
              <a:gd name="connsiteY235" fmla="*/ 426203 h 507826"/>
              <a:gd name="connsiteX236" fmla="*/ 442618 w 1025140"/>
              <a:gd name="connsiteY236" fmla="*/ 410631 h 507826"/>
              <a:gd name="connsiteX237" fmla="*/ 427070 w 1025140"/>
              <a:gd name="connsiteY237" fmla="*/ 395058 h 507826"/>
              <a:gd name="connsiteX238" fmla="*/ 427070 w 1025140"/>
              <a:gd name="connsiteY238" fmla="*/ 394945 h 507826"/>
              <a:gd name="connsiteX239" fmla="*/ 427186 w 1025140"/>
              <a:gd name="connsiteY239" fmla="*/ 394945 h 507826"/>
              <a:gd name="connsiteX240" fmla="*/ 427300 w 1025140"/>
              <a:gd name="connsiteY240" fmla="*/ 394945 h 507826"/>
              <a:gd name="connsiteX241" fmla="*/ 427186 w 1025140"/>
              <a:gd name="connsiteY241" fmla="*/ 389225 h 507826"/>
              <a:gd name="connsiteX242" fmla="*/ 431644 w 1025140"/>
              <a:gd name="connsiteY242" fmla="*/ 388875 h 507826"/>
              <a:gd name="connsiteX243" fmla="*/ 429646 w 1025140"/>
              <a:gd name="connsiteY243" fmla="*/ 384680 h 507826"/>
              <a:gd name="connsiteX244" fmla="*/ 446133 w 1025140"/>
              <a:gd name="connsiteY244" fmla="*/ 391538 h 507826"/>
              <a:gd name="connsiteX245" fmla="*/ 454048 w 1025140"/>
              <a:gd name="connsiteY245" fmla="*/ 410631 h 507826"/>
              <a:gd name="connsiteX246" fmla="*/ 427070 w 1025140"/>
              <a:gd name="connsiteY246" fmla="*/ 437652 h 507826"/>
              <a:gd name="connsiteX247" fmla="*/ 342937 w 1025140"/>
              <a:gd name="connsiteY247" fmla="*/ 437652 h 507826"/>
              <a:gd name="connsiteX248" fmla="*/ 342708 w 1025140"/>
              <a:gd name="connsiteY248" fmla="*/ 437652 h 507826"/>
              <a:gd name="connsiteX249" fmla="*/ 341795 w 1025140"/>
              <a:gd name="connsiteY249" fmla="*/ 437652 h 507826"/>
              <a:gd name="connsiteX250" fmla="*/ 340536 w 1025140"/>
              <a:gd name="connsiteY250" fmla="*/ 437652 h 507826"/>
              <a:gd name="connsiteX251" fmla="*/ 340309 w 1025140"/>
              <a:gd name="connsiteY251" fmla="*/ 437652 h 507826"/>
              <a:gd name="connsiteX252" fmla="*/ 315274 w 1025140"/>
              <a:gd name="connsiteY252" fmla="*/ 412577 h 507826"/>
              <a:gd name="connsiteX253" fmla="*/ 329273 w 1025140"/>
              <a:gd name="connsiteY253" fmla="*/ 393701 h 507826"/>
              <a:gd name="connsiteX254" fmla="*/ 334706 w 1025140"/>
              <a:gd name="connsiteY254" fmla="*/ 394028 h 507826"/>
              <a:gd name="connsiteX255" fmla="*/ 333107 w 1025140"/>
              <a:gd name="connsiteY255" fmla="*/ 388532 h 507826"/>
              <a:gd name="connsiteX256" fmla="*/ 329273 w 1025140"/>
              <a:gd name="connsiteY256" fmla="*/ 393701 h 507826"/>
              <a:gd name="connsiteX257" fmla="*/ 328992 w 1025140"/>
              <a:gd name="connsiteY257" fmla="*/ 393685 h 507826"/>
              <a:gd name="connsiteX258" fmla="*/ 355854 w 1025140"/>
              <a:gd name="connsiteY258" fmla="*/ 368380 h 507826"/>
              <a:gd name="connsiteX259" fmla="*/ 361298 w 1025140"/>
              <a:gd name="connsiteY259" fmla="*/ 369516 h 507826"/>
              <a:gd name="connsiteX260" fmla="*/ 358826 w 1025140"/>
              <a:gd name="connsiteY260" fmla="*/ 375479 h 507826"/>
              <a:gd name="connsiteX261" fmla="*/ 358826 w 1025140"/>
              <a:gd name="connsiteY261" fmla="*/ 375937 h 507826"/>
              <a:gd name="connsiteX262" fmla="*/ 364542 w 1025140"/>
              <a:gd name="connsiteY262" fmla="*/ 375937 h 507826"/>
              <a:gd name="connsiteX263" fmla="*/ 364741 w 1025140"/>
              <a:gd name="connsiteY263" fmla="*/ 375479 h 507826"/>
              <a:gd name="connsiteX264" fmla="*/ 366828 w 1025140"/>
              <a:gd name="connsiteY264" fmla="*/ 370671 h 507826"/>
              <a:gd name="connsiteX265" fmla="*/ 361298 w 1025140"/>
              <a:gd name="connsiteY265" fmla="*/ 369516 h 507826"/>
              <a:gd name="connsiteX266" fmla="*/ 366743 w 1025140"/>
              <a:gd name="connsiteY266" fmla="*/ 356386 h 507826"/>
              <a:gd name="connsiteX267" fmla="*/ 385804 w 1025140"/>
              <a:gd name="connsiteY267" fmla="*/ 348457 h 507826"/>
              <a:gd name="connsiteX268" fmla="*/ 902266 w 1025140"/>
              <a:gd name="connsiteY268" fmla="*/ 263613 h 507826"/>
              <a:gd name="connsiteX269" fmla="*/ 928672 w 1025140"/>
              <a:gd name="connsiteY269" fmla="*/ 276093 h 507826"/>
              <a:gd name="connsiteX270" fmla="*/ 937325 w 1025140"/>
              <a:gd name="connsiteY270" fmla="*/ 300209 h 507826"/>
              <a:gd name="connsiteX271" fmla="*/ 932102 w 1025140"/>
              <a:gd name="connsiteY271" fmla="*/ 300825 h 507826"/>
              <a:gd name="connsiteX272" fmla="*/ 933245 w 1025140"/>
              <a:gd name="connsiteY272" fmla="*/ 305405 h 507826"/>
              <a:gd name="connsiteX273" fmla="*/ 933473 w 1025140"/>
              <a:gd name="connsiteY273" fmla="*/ 306322 h 507826"/>
              <a:gd name="connsiteX274" fmla="*/ 939189 w 1025140"/>
              <a:gd name="connsiteY274" fmla="*/ 306322 h 507826"/>
              <a:gd name="connsiteX275" fmla="*/ 939189 w 1025140"/>
              <a:gd name="connsiteY275" fmla="*/ 305405 h 507826"/>
              <a:gd name="connsiteX276" fmla="*/ 937325 w 1025140"/>
              <a:gd name="connsiteY276" fmla="*/ 300209 h 507826"/>
              <a:gd name="connsiteX277" fmla="*/ 937932 w 1025140"/>
              <a:gd name="connsiteY277" fmla="*/ 300139 h 507826"/>
              <a:gd name="connsiteX278" fmla="*/ 956908 w 1025140"/>
              <a:gd name="connsiteY278" fmla="*/ 309070 h 507826"/>
              <a:gd name="connsiteX279" fmla="*/ 963243 w 1025140"/>
              <a:gd name="connsiteY279" fmla="*/ 326642 h 507826"/>
              <a:gd name="connsiteX280" fmla="*/ 958737 w 1025140"/>
              <a:gd name="connsiteY280" fmla="*/ 324413 h 507826"/>
              <a:gd name="connsiteX281" fmla="*/ 958737 w 1025140"/>
              <a:gd name="connsiteY281" fmla="*/ 330137 h 507826"/>
              <a:gd name="connsiteX282" fmla="*/ 964338 w 1025140"/>
              <a:gd name="connsiteY282" fmla="*/ 330137 h 507826"/>
              <a:gd name="connsiteX283" fmla="*/ 964338 w 1025140"/>
              <a:gd name="connsiteY283" fmla="*/ 329679 h 507826"/>
              <a:gd name="connsiteX284" fmla="*/ 963243 w 1025140"/>
              <a:gd name="connsiteY284" fmla="*/ 326642 h 507826"/>
              <a:gd name="connsiteX285" fmla="*/ 977254 w 1025140"/>
              <a:gd name="connsiteY285" fmla="*/ 333573 h 507826"/>
              <a:gd name="connsiteX286" fmla="*/ 984570 w 1025140"/>
              <a:gd name="connsiteY286" fmla="*/ 353954 h 507826"/>
              <a:gd name="connsiteX287" fmla="*/ 967935 w 1025140"/>
              <a:gd name="connsiteY287" fmla="*/ 381017 h 507826"/>
              <a:gd name="connsiteX288" fmla="*/ 965251 w 1025140"/>
              <a:gd name="connsiteY288" fmla="*/ 376396 h 507826"/>
              <a:gd name="connsiteX289" fmla="*/ 967465 w 1025140"/>
              <a:gd name="connsiteY289" fmla="*/ 381494 h 507826"/>
              <a:gd name="connsiteX290" fmla="*/ 958051 w 1025140"/>
              <a:gd name="connsiteY290" fmla="*/ 384068 h 507826"/>
              <a:gd name="connsiteX291" fmla="*/ 854713 w 1025140"/>
              <a:gd name="connsiteY291" fmla="*/ 384068 h 507826"/>
              <a:gd name="connsiteX292" fmla="*/ 854484 w 1025140"/>
              <a:gd name="connsiteY292" fmla="*/ 384068 h 507826"/>
              <a:gd name="connsiteX293" fmla="*/ 853570 w 1025140"/>
              <a:gd name="connsiteY293" fmla="*/ 384068 h 507826"/>
              <a:gd name="connsiteX294" fmla="*/ 852082 w 1025140"/>
              <a:gd name="connsiteY294" fmla="*/ 384068 h 507826"/>
              <a:gd name="connsiteX295" fmla="*/ 851969 w 1025140"/>
              <a:gd name="connsiteY295" fmla="*/ 378342 h 507826"/>
              <a:gd name="connsiteX296" fmla="*/ 851969 w 1025140"/>
              <a:gd name="connsiteY296" fmla="*/ 372846 h 507826"/>
              <a:gd name="connsiteX297" fmla="*/ 853455 w 1025140"/>
              <a:gd name="connsiteY297" fmla="*/ 372846 h 507826"/>
              <a:gd name="connsiteX298" fmla="*/ 853911 w 1025140"/>
              <a:gd name="connsiteY298" fmla="*/ 372846 h 507826"/>
              <a:gd name="connsiteX299" fmla="*/ 958165 w 1025140"/>
              <a:gd name="connsiteY299" fmla="*/ 372846 h 507826"/>
              <a:gd name="connsiteX300" fmla="*/ 962509 w 1025140"/>
              <a:gd name="connsiteY300" fmla="*/ 371702 h 507826"/>
              <a:gd name="connsiteX301" fmla="*/ 963081 w 1025140"/>
              <a:gd name="connsiteY301" fmla="*/ 371357 h 507826"/>
              <a:gd name="connsiteX302" fmla="*/ 973140 w 1025140"/>
              <a:gd name="connsiteY302" fmla="*/ 354183 h 507826"/>
              <a:gd name="connsiteX303" fmla="*/ 968568 w 1025140"/>
              <a:gd name="connsiteY303" fmla="*/ 341130 h 507826"/>
              <a:gd name="connsiteX304" fmla="*/ 958394 w 1025140"/>
              <a:gd name="connsiteY304" fmla="*/ 335977 h 507826"/>
              <a:gd name="connsiteX305" fmla="*/ 952792 w 1025140"/>
              <a:gd name="connsiteY305" fmla="*/ 330137 h 507826"/>
              <a:gd name="connsiteX306" fmla="*/ 952792 w 1025140"/>
              <a:gd name="connsiteY306" fmla="*/ 329794 h 507826"/>
              <a:gd name="connsiteX307" fmla="*/ 948106 w 1025140"/>
              <a:gd name="connsiteY307" fmla="*/ 316627 h 507826"/>
              <a:gd name="connsiteX308" fmla="*/ 937817 w 1025140"/>
              <a:gd name="connsiteY308" fmla="*/ 311588 h 507826"/>
              <a:gd name="connsiteX309" fmla="*/ 934731 w 1025140"/>
              <a:gd name="connsiteY309" fmla="*/ 311933 h 507826"/>
              <a:gd name="connsiteX310" fmla="*/ 929815 w 1025140"/>
              <a:gd name="connsiteY310" fmla="*/ 310902 h 507826"/>
              <a:gd name="connsiteX311" fmla="*/ 927643 w 1025140"/>
              <a:gd name="connsiteY311" fmla="*/ 306322 h 507826"/>
              <a:gd name="connsiteX312" fmla="*/ 927643 w 1025140"/>
              <a:gd name="connsiteY312" fmla="*/ 305405 h 507826"/>
              <a:gd name="connsiteX313" fmla="*/ 919870 w 1025140"/>
              <a:gd name="connsiteY313" fmla="*/ 283650 h 507826"/>
              <a:gd name="connsiteX314" fmla="*/ 902037 w 1025140"/>
              <a:gd name="connsiteY314" fmla="*/ 275064 h 507826"/>
              <a:gd name="connsiteX315" fmla="*/ 887291 w 1025140"/>
              <a:gd name="connsiteY315" fmla="*/ 280673 h 507826"/>
              <a:gd name="connsiteX316" fmla="*/ 877917 w 1025140"/>
              <a:gd name="connsiteY316" fmla="*/ 295444 h 507826"/>
              <a:gd name="connsiteX317" fmla="*/ 874832 w 1025140"/>
              <a:gd name="connsiteY317" fmla="*/ 298995 h 507826"/>
              <a:gd name="connsiteX318" fmla="*/ 870031 w 1025140"/>
              <a:gd name="connsiteY318" fmla="*/ 298995 h 507826"/>
              <a:gd name="connsiteX319" fmla="*/ 864771 w 1025140"/>
              <a:gd name="connsiteY319" fmla="*/ 297848 h 507826"/>
              <a:gd name="connsiteX320" fmla="*/ 851055 w 1025140"/>
              <a:gd name="connsiteY320" fmla="*/ 308841 h 507826"/>
              <a:gd name="connsiteX321" fmla="*/ 846939 w 1025140"/>
              <a:gd name="connsiteY321" fmla="*/ 312505 h 507826"/>
              <a:gd name="connsiteX322" fmla="*/ 826363 w 1025140"/>
              <a:gd name="connsiteY322" fmla="*/ 342274 h 507826"/>
              <a:gd name="connsiteX323" fmla="*/ 834136 w 1025140"/>
              <a:gd name="connsiteY323" fmla="*/ 364029 h 507826"/>
              <a:gd name="connsiteX324" fmla="*/ 851969 w 1025140"/>
              <a:gd name="connsiteY324" fmla="*/ 372617 h 507826"/>
              <a:gd name="connsiteX325" fmla="*/ 851969 w 1025140"/>
              <a:gd name="connsiteY325" fmla="*/ 372846 h 507826"/>
              <a:gd name="connsiteX326" fmla="*/ 851855 w 1025140"/>
              <a:gd name="connsiteY326" fmla="*/ 372846 h 507826"/>
              <a:gd name="connsiteX327" fmla="*/ 851969 w 1025140"/>
              <a:gd name="connsiteY327" fmla="*/ 378571 h 507826"/>
              <a:gd name="connsiteX328" fmla="*/ 851969 w 1025140"/>
              <a:gd name="connsiteY328" fmla="*/ 384068 h 507826"/>
              <a:gd name="connsiteX329" fmla="*/ 825563 w 1025140"/>
              <a:gd name="connsiteY329" fmla="*/ 371586 h 507826"/>
              <a:gd name="connsiteX330" fmla="*/ 815046 w 1025140"/>
              <a:gd name="connsiteY330" fmla="*/ 342390 h 507826"/>
              <a:gd name="connsiteX331" fmla="*/ 844539 w 1025140"/>
              <a:gd name="connsiteY331" fmla="*/ 301513 h 507826"/>
              <a:gd name="connsiteX332" fmla="*/ 844643 w 1025140"/>
              <a:gd name="connsiteY332" fmla="*/ 301973 h 507826"/>
              <a:gd name="connsiteX333" fmla="*/ 840424 w 1025140"/>
              <a:gd name="connsiteY333" fmla="*/ 305176 h 507826"/>
              <a:gd name="connsiteX334" fmla="*/ 845796 w 1025140"/>
              <a:gd name="connsiteY334" fmla="*/ 307124 h 507826"/>
              <a:gd name="connsiteX335" fmla="*/ 844643 w 1025140"/>
              <a:gd name="connsiteY335" fmla="*/ 301973 h 507826"/>
              <a:gd name="connsiteX336" fmla="*/ 865001 w 1025140"/>
              <a:gd name="connsiteY336" fmla="*/ 286513 h 507826"/>
              <a:gd name="connsiteX337" fmla="*/ 870125 w 1025140"/>
              <a:gd name="connsiteY337" fmla="*/ 287621 h 507826"/>
              <a:gd name="connsiteX338" fmla="*/ 867173 w 1025140"/>
              <a:gd name="connsiteY338" fmla="*/ 292238 h 507826"/>
              <a:gd name="connsiteX339" fmla="*/ 872660 w 1025140"/>
              <a:gd name="connsiteY339" fmla="*/ 293841 h 507826"/>
              <a:gd name="connsiteX340" fmla="*/ 875059 w 1025140"/>
              <a:gd name="connsiteY340" fmla="*/ 288688 h 507826"/>
              <a:gd name="connsiteX341" fmla="*/ 870125 w 1025140"/>
              <a:gd name="connsiteY341" fmla="*/ 287621 h 507826"/>
              <a:gd name="connsiteX342" fmla="*/ 880203 w 1025140"/>
              <a:gd name="connsiteY342" fmla="*/ 271858 h 507826"/>
              <a:gd name="connsiteX343" fmla="*/ 902266 w 1025140"/>
              <a:gd name="connsiteY343" fmla="*/ 263613 h 507826"/>
              <a:gd name="connsiteX344" fmla="*/ 548723 w 1025140"/>
              <a:gd name="connsiteY344" fmla="*/ 206910 h 507826"/>
              <a:gd name="connsiteX345" fmla="*/ 550935 w 1025140"/>
              <a:gd name="connsiteY345" fmla="*/ 207507 h 507826"/>
              <a:gd name="connsiteX346" fmla="*/ 551054 w 1025140"/>
              <a:gd name="connsiteY346" fmla="*/ 208997 h 507826"/>
              <a:gd name="connsiteX347" fmla="*/ 549344 w 1025140"/>
              <a:gd name="connsiteY347" fmla="*/ 211943 h 507826"/>
              <a:gd name="connsiteX348" fmla="*/ 548861 w 1025140"/>
              <a:gd name="connsiteY348" fmla="*/ 211825 h 507826"/>
              <a:gd name="connsiteX349" fmla="*/ 548471 w 1025140"/>
              <a:gd name="connsiteY349" fmla="*/ 206935 h 507826"/>
              <a:gd name="connsiteX350" fmla="*/ 856763 w 1025140"/>
              <a:gd name="connsiteY350" fmla="*/ 186791 h 507826"/>
              <a:gd name="connsiteX351" fmla="*/ 856656 w 1025140"/>
              <a:gd name="connsiteY351" fmla="*/ 186898 h 507826"/>
              <a:gd name="connsiteX352" fmla="*/ 856656 w 1025140"/>
              <a:gd name="connsiteY352" fmla="*/ 186800 h 507826"/>
              <a:gd name="connsiteX353" fmla="*/ 856771 w 1025140"/>
              <a:gd name="connsiteY353" fmla="*/ 186783 h 507826"/>
              <a:gd name="connsiteX354" fmla="*/ 856771 w 1025140"/>
              <a:gd name="connsiteY354" fmla="*/ 186790 h 507826"/>
              <a:gd name="connsiteX355" fmla="*/ 856763 w 1025140"/>
              <a:gd name="connsiteY355" fmla="*/ 186791 h 507826"/>
              <a:gd name="connsiteX356" fmla="*/ 578534 w 1025140"/>
              <a:gd name="connsiteY356" fmla="*/ 185180 h 507826"/>
              <a:gd name="connsiteX357" fmla="*/ 601180 w 1025140"/>
              <a:gd name="connsiteY357" fmla="*/ 196758 h 507826"/>
              <a:gd name="connsiteX358" fmla="*/ 596939 w 1025140"/>
              <a:gd name="connsiteY358" fmla="*/ 198690 h 507826"/>
              <a:gd name="connsiteX359" fmla="*/ 601282 w 1025140"/>
              <a:gd name="connsiteY359" fmla="*/ 202469 h 507826"/>
              <a:gd name="connsiteX360" fmla="*/ 605855 w 1025140"/>
              <a:gd name="connsiteY360" fmla="*/ 199149 h 507826"/>
              <a:gd name="connsiteX361" fmla="*/ 601180 w 1025140"/>
              <a:gd name="connsiteY361" fmla="*/ 196758 h 507826"/>
              <a:gd name="connsiteX362" fmla="*/ 622316 w 1025140"/>
              <a:gd name="connsiteY362" fmla="*/ 187126 h 507826"/>
              <a:gd name="connsiteX363" fmla="*/ 645736 w 1025140"/>
              <a:gd name="connsiteY363" fmla="*/ 196544 h 507826"/>
              <a:gd name="connsiteX364" fmla="*/ 654436 w 1025140"/>
              <a:gd name="connsiteY364" fmla="*/ 215958 h 507826"/>
              <a:gd name="connsiteX365" fmla="*/ 651466 w 1025140"/>
              <a:gd name="connsiteY365" fmla="*/ 214033 h 507826"/>
              <a:gd name="connsiteX366" fmla="*/ 651352 w 1025140"/>
              <a:gd name="connsiteY366" fmla="*/ 214033 h 507826"/>
              <a:gd name="connsiteX367" fmla="*/ 650207 w 1025140"/>
              <a:gd name="connsiteY367" fmla="*/ 214033 h 507826"/>
              <a:gd name="connsiteX368" fmla="*/ 650207 w 1025140"/>
              <a:gd name="connsiteY368" fmla="*/ 219758 h 507826"/>
              <a:gd name="connsiteX369" fmla="*/ 656037 w 1025140"/>
              <a:gd name="connsiteY369" fmla="*/ 219530 h 507826"/>
              <a:gd name="connsiteX370" fmla="*/ 654436 w 1025140"/>
              <a:gd name="connsiteY370" fmla="*/ 215958 h 507826"/>
              <a:gd name="connsiteX371" fmla="*/ 679081 w 1025140"/>
              <a:gd name="connsiteY371" fmla="*/ 231925 h 507826"/>
              <a:gd name="connsiteX372" fmla="*/ 677644 w 1025140"/>
              <a:gd name="connsiteY372" fmla="*/ 231095 h 507826"/>
              <a:gd name="connsiteX373" fmla="*/ 676621 w 1025140"/>
              <a:gd name="connsiteY373" fmla="*/ 236669 h 507826"/>
              <a:gd name="connsiteX374" fmla="*/ 676501 w 1025140"/>
              <a:gd name="connsiteY374" fmla="*/ 236819 h 507826"/>
              <a:gd name="connsiteX375" fmla="*/ 675472 w 1025140"/>
              <a:gd name="connsiteY375" fmla="*/ 242430 h 507826"/>
              <a:gd name="connsiteX376" fmla="*/ 671241 w 1025140"/>
              <a:gd name="connsiteY376" fmla="*/ 239109 h 507826"/>
              <a:gd name="connsiteX377" fmla="*/ 650893 w 1025140"/>
              <a:gd name="connsiteY377" fmla="*/ 225941 h 507826"/>
              <a:gd name="connsiteX378" fmla="*/ 651009 w 1025140"/>
              <a:gd name="connsiteY378" fmla="*/ 225941 h 507826"/>
              <a:gd name="connsiteX379" fmla="*/ 650893 w 1025140"/>
              <a:gd name="connsiteY379" fmla="*/ 220216 h 507826"/>
              <a:gd name="connsiteX380" fmla="*/ 650893 w 1025140"/>
              <a:gd name="connsiteY380" fmla="*/ 225941 h 507826"/>
              <a:gd name="connsiteX381" fmla="*/ 649866 w 1025140"/>
              <a:gd name="connsiteY381" fmla="*/ 225941 h 507826"/>
              <a:gd name="connsiteX382" fmla="*/ 644036 w 1025140"/>
              <a:gd name="connsiteY382" fmla="*/ 220446 h 507826"/>
              <a:gd name="connsiteX383" fmla="*/ 621745 w 1025140"/>
              <a:gd name="connsiteY383" fmla="*/ 199033 h 507826"/>
              <a:gd name="connsiteX384" fmla="*/ 604940 w 1025140"/>
              <a:gd name="connsiteY384" fmla="*/ 206592 h 507826"/>
              <a:gd name="connsiteX385" fmla="*/ 600368 w 1025140"/>
              <a:gd name="connsiteY385" fmla="*/ 208538 h 507826"/>
              <a:gd name="connsiteX386" fmla="*/ 596024 w 1025140"/>
              <a:gd name="connsiteY386" fmla="*/ 206134 h 507826"/>
              <a:gd name="connsiteX387" fmla="*/ 577963 w 1025140"/>
              <a:gd name="connsiteY387" fmla="*/ 196858 h 507826"/>
              <a:gd name="connsiteX388" fmla="*/ 556357 w 1025140"/>
              <a:gd name="connsiteY388" fmla="*/ 213920 h 507826"/>
              <a:gd name="connsiteX389" fmla="*/ 551329 w 1025140"/>
              <a:gd name="connsiteY389" fmla="*/ 218270 h 507826"/>
              <a:gd name="connsiteX390" fmla="*/ 548927 w 1025140"/>
              <a:gd name="connsiteY390" fmla="*/ 218500 h 507826"/>
              <a:gd name="connsiteX391" fmla="*/ 545613 w 1025140"/>
              <a:gd name="connsiteY391" fmla="*/ 217698 h 507826"/>
              <a:gd name="connsiteX392" fmla="*/ 528809 w 1025140"/>
              <a:gd name="connsiteY392" fmla="*/ 213232 h 507826"/>
              <a:gd name="connsiteX393" fmla="*/ 496573 w 1025140"/>
              <a:gd name="connsiteY393" fmla="*/ 237621 h 507826"/>
              <a:gd name="connsiteX394" fmla="*/ 491086 w 1025140"/>
              <a:gd name="connsiteY394" fmla="*/ 241742 h 507826"/>
              <a:gd name="connsiteX395" fmla="*/ 458049 w 1025140"/>
              <a:gd name="connsiteY395" fmla="*/ 275292 h 507826"/>
              <a:gd name="connsiteX396" fmla="*/ 486170 w 1025140"/>
              <a:gd name="connsiteY396" fmla="*/ 308496 h 507826"/>
              <a:gd name="connsiteX397" fmla="*/ 486513 w 1025140"/>
              <a:gd name="connsiteY397" fmla="*/ 308496 h 507826"/>
              <a:gd name="connsiteX398" fmla="*/ 489942 w 1025140"/>
              <a:gd name="connsiteY398" fmla="*/ 308841 h 507826"/>
              <a:gd name="connsiteX399" fmla="*/ 667697 w 1025140"/>
              <a:gd name="connsiteY399" fmla="*/ 308841 h 507826"/>
              <a:gd name="connsiteX400" fmla="*/ 668269 w 1025140"/>
              <a:gd name="connsiteY400" fmla="*/ 308841 h 507826"/>
              <a:gd name="connsiteX401" fmla="*/ 668499 w 1025140"/>
              <a:gd name="connsiteY401" fmla="*/ 308841 h 507826"/>
              <a:gd name="connsiteX402" fmla="*/ 669526 w 1025140"/>
              <a:gd name="connsiteY402" fmla="*/ 308841 h 507826"/>
              <a:gd name="connsiteX403" fmla="*/ 703020 w 1025140"/>
              <a:gd name="connsiteY403" fmla="*/ 275292 h 507826"/>
              <a:gd name="connsiteX404" fmla="*/ 675585 w 1025140"/>
              <a:gd name="connsiteY404" fmla="*/ 242315 h 507826"/>
              <a:gd name="connsiteX405" fmla="*/ 676614 w 1025140"/>
              <a:gd name="connsiteY405" fmla="*/ 236704 h 507826"/>
              <a:gd name="connsiteX406" fmla="*/ 676621 w 1025140"/>
              <a:gd name="connsiteY406" fmla="*/ 236669 h 507826"/>
              <a:gd name="connsiteX407" fmla="*/ 676957 w 1025140"/>
              <a:gd name="connsiteY407" fmla="*/ 236247 h 507826"/>
              <a:gd name="connsiteX408" fmla="*/ 682215 w 1025140"/>
              <a:gd name="connsiteY408" fmla="*/ 233956 h 507826"/>
              <a:gd name="connsiteX409" fmla="*/ 679081 w 1025140"/>
              <a:gd name="connsiteY409" fmla="*/ 231925 h 507826"/>
              <a:gd name="connsiteX410" fmla="*/ 703992 w 1025140"/>
              <a:gd name="connsiteY410" fmla="*/ 246322 h 507826"/>
              <a:gd name="connsiteX411" fmla="*/ 714566 w 1025140"/>
              <a:gd name="connsiteY411" fmla="*/ 275292 h 507826"/>
              <a:gd name="connsiteX412" fmla="*/ 669642 w 1025140"/>
              <a:gd name="connsiteY412" fmla="*/ 320290 h 507826"/>
              <a:gd name="connsiteX413" fmla="*/ 668726 w 1025140"/>
              <a:gd name="connsiteY413" fmla="*/ 320290 h 507826"/>
              <a:gd name="connsiteX414" fmla="*/ 668269 w 1025140"/>
              <a:gd name="connsiteY414" fmla="*/ 320290 h 507826"/>
              <a:gd name="connsiteX415" fmla="*/ 490285 w 1025140"/>
              <a:gd name="connsiteY415" fmla="*/ 320290 h 507826"/>
              <a:gd name="connsiteX416" fmla="*/ 484455 w 1025140"/>
              <a:gd name="connsiteY416" fmla="*/ 319717 h 507826"/>
              <a:gd name="connsiteX417" fmla="*/ 484493 w 1025140"/>
              <a:gd name="connsiteY417" fmla="*/ 319547 h 507826"/>
              <a:gd name="connsiteX418" fmla="*/ 484798 w 1025140"/>
              <a:gd name="connsiteY418" fmla="*/ 319717 h 507826"/>
              <a:gd name="connsiteX419" fmla="*/ 485713 w 1025140"/>
              <a:gd name="connsiteY419" fmla="*/ 314107 h 507826"/>
              <a:gd name="connsiteX420" fmla="*/ 484493 w 1025140"/>
              <a:gd name="connsiteY420" fmla="*/ 319547 h 507826"/>
              <a:gd name="connsiteX421" fmla="*/ 457920 w 1025140"/>
              <a:gd name="connsiteY421" fmla="*/ 304632 h 507826"/>
              <a:gd name="connsiteX422" fmla="*/ 447075 w 1025140"/>
              <a:gd name="connsiteY422" fmla="*/ 275292 h 507826"/>
              <a:gd name="connsiteX423" fmla="*/ 460094 w 1025140"/>
              <a:gd name="connsiteY423" fmla="*/ 243603 h 507826"/>
              <a:gd name="connsiteX424" fmla="*/ 487766 w 1025140"/>
              <a:gd name="connsiteY424" fmla="*/ 231891 h 507826"/>
              <a:gd name="connsiteX425" fmla="*/ 486056 w 1025140"/>
              <a:gd name="connsiteY425" fmla="*/ 234415 h 507826"/>
              <a:gd name="connsiteX426" fmla="*/ 491543 w 1025140"/>
              <a:gd name="connsiteY426" fmla="*/ 236018 h 507826"/>
              <a:gd name="connsiteX427" fmla="*/ 491543 w 1025140"/>
              <a:gd name="connsiteY427" fmla="*/ 230293 h 507826"/>
              <a:gd name="connsiteX428" fmla="*/ 487766 w 1025140"/>
              <a:gd name="connsiteY428" fmla="*/ 231891 h 507826"/>
              <a:gd name="connsiteX429" fmla="*/ 501960 w 1025140"/>
              <a:gd name="connsiteY429" fmla="*/ 210956 h 507826"/>
              <a:gd name="connsiteX430" fmla="*/ 529266 w 1025140"/>
              <a:gd name="connsiteY430" fmla="*/ 201667 h 507826"/>
              <a:gd name="connsiteX431" fmla="*/ 548415 w 1025140"/>
              <a:gd name="connsiteY431" fmla="*/ 206828 h 507826"/>
              <a:gd name="connsiteX432" fmla="*/ 545726 w 1025140"/>
              <a:gd name="connsiteY432" fmla="*/ 211057 h 507826"/>
              <a:gd name="connsiteX433" fmla="*/ 548861 w 1025140"/>
              <a:gd name="connsiteY433" fmla="*/ 211825 h 507826"/>
              <a:gd name="connsiteX434" fmla="*/ 548927 w 1025140"/>
              <a:gd name="connsiteY434" fmla="*/ 212660 h 507826"/>
              <a:gd name="connsiteX435" fmla="*/ 549344 w 1025140"/>
              <a:gd name="connsiteY435" fmla="*/ 211943 h 507826"/>
              <a:gd name="connsiteX436" fmla="*/ 551329 w 1025140"/>
              <a:gd name="connsiteY436" fmla="*/ 212430 h 507826"/>
              <a:gd name="connsiteX437" fmla="*/ 551054 w 1025140"/>
              <a:gd name="connsiteY437" fmla="*/ 208997 h 507826"/>
              <a:gd name="connsiteX438" fmla="*/ 551786 w 1025140"/>
              <a:gd name="connsiteY438" fmla="*/ 207737 h 507826"/>
              <a:gd name="connsiteX439" fmla="*/ 550935 w 1025140"/>
              <a:gd name="connsiteY439" fmla="*/ 207507 h 507826"/>
              <a:gd name="connsiteX440" fmla="*/ 550870 w 1025140"/>
              <a:gd name="connsiteY440" fmla="*/ 206706 h 507826"/>
              <a:gd name="connsiteX441" fmla="*/ 548723 w 1025140"/>
              <a:gd name="connsiteY441" fmla="*/ 206910 h 507826"/>
              <a:gd name="connsiteX442" fmla="*/ 548415 w 1025140"/>
              <a:gd name="connsiteY442" fmla="*/ 206828 h 507826"/>
              <a:gd name="connsiteX443" fmla="*/ 557502 w 1025140"/>
              <a:gd name="connsiteY443" fmla="*/ 192536 h 507826"/>
              <a:gd name="connsiteX444" fmla="*/ 578534 w 1025140"/>
              <a:gd name="connsiteY444" fmla="*/ 185180 h 507826"/>
              <a:gd name="connsiteX445" fmla="*/ 1012997 w 1025140"/>
              <a:gd name="connsiteY445" fmla="*/ 184070 h 507826"/>
              <a:gd name="connsiteX446" fmla="*/ 1016086 w 1025140"/>
              <a:gd name="connsiteY446" fmla="*/ 199370 h 507826"/>
              <a:gd name="connsiteX447" fmla="*/ 1010976 w 1025140"/>
              <a:gd name="connsiteY447" fmla="*/ 211744 h 507826"/>
              <a:gd name="connsiteX448" fmla="*/ 1010976 w 1025140"/>
              <a:gd name="connsiteY448" fmla="*/ 212203 h 507826"/>
              <a:gd name="connsiteX449" fmla="*/ 1006518 w 1025140"/>
              <a:gd name="connsiteY449" fmla="*/ 217814 h 507826"/>
              <a:gd name="connsiteX450" fmla="*/ 988685 w 1025140"/>
              <a:gd name="connsiteY450" fmla="*/ 240484 h 507826"/>
              <a:gd name="connsiteX451" fmla="*/ 995487 w 1025140"/>
              <a:gd name="connsiteY451" fmla="*/ 256915 h 507826"/>
              <a:gd name="connsiteX452" fmla="*/ 1001322 w 1025140"/>
              <a:gd name="connsiteY452" fmla="*/ 259338 h 507826"/>
              <a:gd name="connsiteX453" fmla="*/ 1011781 w 1025140"/>
              <a:gd name="connsiteY453" fmla="*/ 263680 h 507826"/>
              <a:gd name="connsiteX454" fmla="*/ 1011891 w 1025140"/>
              <a:gd name="connsiteY454" fmla="*/ 266532 h 507826"/>
              <a:gd name="connsiteX455" fmla="*/ 1011891 w 1025140"/>
              <a:gd name="connsiteY455" fmla="*/ 263727 h 507826"/>
              <a:gd name="connsiteX456" fmla="*/ 1011781 w 1025140"/>
              <a:gd name="connsiteY456" fmla="*/ 263680 h 507826"/>
              <a:gd name="connsiteX457" fmla="*/ 1011777 w 1025140"/>
              <a:gd name="connsiteY457" fmla="*/ 263613 h 507826"/>
              <a:gd name="connsiteX458" fmla="*/ 1013949 w 1025140"/>
              <a:gd name="connsiteY458" fmla="*/ 263613 h 507826"/>
              <a:gd name="connsiteX459" fmla="*/ 1014406 w 1025140"/>
              <a:gd name="connsiteY459" fmla="*/ 263613 h 507826"/>
              <a:gd name="connsiteX460" fmla="*/ 1016006 w 1025140"/>
              <a:gd name="connsiteY460" fmla="*/ 263613 h 507826"/>
              <a:gd name="connsiteX461" fmla="*/ 1025140 w 1025140"/>
              <a:gd name="connsiteY461" fmla="*/ 263613 h 507826"/>
              <a:gd name="connsiteX462" fmla="*/ 1022828 w 1025140"/>
              <a:gd name="connsiteY462" fmla="*/ 275062 h 507826"/>
              <a:gd name="connsiteX463" fmla="*/ 1016120 w 1025140"/>
              <a:gd name="connsiteY463" fmla="*/ 275062 h 507826"/>
              <a:gd name="connsiteX464" fmla="*/ 1015892 w 1025140"/>
              <a:gd name="connsiteY464" fmla="*/ 275062 h 507826"/>
              <a:gd name="connsiteX465" fmla="*/ 1014406 w 1025140"/>
              <a:gd name="connsiteY465" fmla="*/ 275062 h 507826"/>
              <a:gd name="connsiteX466" fmla="*/ 1012462 w 1025140"/>
              <a:gd name="connsiteY466" fmla="*/ 275062 h 507826"/>
              <a:gd name="connsiteX467" fmla="*/ 1012234 w 1025140"/>
              <a:gd name="connsiteY467" fmla="*/ 269338 h 507826"/>
              <a:gd name="connsiteX468" fmla="*/ 1012005 w 1025140"/>
              <a:gd name="connsiteY468" fmla="*/ 269453 h 507826"/>
              <a:gd name="connsiteX469" fmla="*/ 1011891 w 1025140"/>
              <a:gd name="connsiteY469" fmla="*/ 266533 h 507826"/>
              <a:gd name="connsiteX470" fmla="*/ 1011891 w 1025140"/>
              <a:gd name="connsiteY470" fmla="*/ 269453 h 507826"/>
              <a:gd name="connsiteX471" fmla="*/ 1012119 w 1025140"/>
              <a:gd name="connsiteY471" fmla="*/ 275178 h 507826"/>
              <a:gd name="connsiteX472" fmla="*/ 1011891 w 1025140"/>
              <a:gd name="connsiteY472" fmla="*/ 275178 h 507826"/>
              <a:gd name="connsiteX473" fmla="*/ 977254 w 1025140"/>
              <a:gd name="connsiteY473" fmla="*/ 240484 h 507826"/>
              <a:gd name="connsiteX474" fmla="*/ 984885 w 1025140"/>
              <a:gd name="connsiteY474" fmla="*/ 218786 h 507826"/>
              <a:gd name="connsiteX475" fmla="*/ 995139 w 1025140"/>
              <a:gd name="connsiteY475" fmla="*/ 212307 h 507826"/>
              <a:gd name="connsiteX476" fmla="*/ 1000783 w 1025140"/>
              <a:gd name="connsiteY476" fmla="*/ 208739 h 507826"/>
              <a:gd name="connsiteX477" fmla="*/ 999545 w 1025140"/>
              <a:gd name="connsiteY477" fmla="*/ 211744 h 507826"/>
              <a:gd name="connsiteX478" fmla="*/ 999545 w 1025140"/>
              <a:gd name="connsiteY478" fmla="*/ 212317 h 507826"/>
              <a:gd name="connsiteX479" fmla="*/ 1005261 w 1025140"/>
              <a:gd name="connsiteY479" fmla="*/ 212317 h 507826"/>
              <a:gd name="connsiteX480" fmla="*/ 1004003 w 1025140"/>
              <a:gd name="connsiteY480" fmla="*/ 206706 h 507826"/>
              <a:gd name="connsiteX481" fmla="*/ 1000783 w 1025140"/>
              <a:gd name="connsiteY481" fmla="*/ 208739 h 507826"/>
              <a:gd name="connsiteX482" fmla="*/ 1005732 w 1025140"/>
              <a:gd name="connsiteY482" fmla="*/ 196743 h 507826"/>
              <a:gd name="connsiteX483" fmla="*/ 1010534 w 1025140"/>
              <a:gd name="connsiteY483" fmla="*/ 185094 h 507826"/>
              <a:gd name="connsiteX484" fmla="*/ 306472 w 1025140"/>
              <a:gd name="connsiteY484" fmla="*/ 168921 h 507826"/>
              <a:gd name="connsiteX485" fmla="*/ 326949 w 1025140"/>
              <a:gd name="connsiteY485" fmla="*/ 175275 h 507826"/>
              <a:gd name="connsiteX486" fmla="*/ 336726 w 1025140"/>
              <a:gd name="connsiteY486" fmla="*/ 187531 h 507826"/>
              <a:gd name="connsiteX487" fmla="*/ 331850 w 1025140"/>
              <a:gd name="connsiteY487" fmla="*/ 188844 h 507826"/>
              <a:gd name="connsiteX488" fmla="*/ 334706 w 1025140"/>
              <a:gd name="connsiteY488" fmla="*/ 193767 h 507826"/>
              <a:gd name="connsiteX489" fmla="*/ 339966 w 1025140"/>
              <a:gd name="connsiteY489" fmla="*/ 191592 h 507826"/>
              <a:gd name="connsiteX490" fmla="*/ 336726 w 1025140"/>
              <a:gd name="connsiteY490" fmla="*/ 187531 h 507826"/>
              <a:gd name="connsiteX491" fmla="*/ 342481 w 1025140"/>
              <a:gd name="connsiteY491" fmla="*/ 185981 h 507826"/>
              <a:gd name="connsiteX492" fmla="*/ 357683 w 1025140"/>
              <a:gd name="connsiteY492" fmla="*/ 192293 h 507826"/>
              <a:gd name="connsiteX493" fmla="*/ 361371 w 1025140"/>
              <a:gd name="connsiteY493" fmla="*/ 201282 h 507826"/>
              <a:gd name="connsiteX494" fmla="*/ 356197 w 1025140"/>
              <a:gd name="connsiteY494" fmla="*/ 202241 h 507826"/>
              <a:gd name="connsiteX495" fmla="*/ 358255 w 1025140"/>
              <a:gd name="connsiteY495" fmla="*/ 207623 h 507826"/>
              <a:gd name="connsiteX496" fmla="*/ 363972 w 1025140"/>
              <a:gd name="connsiteY496" fmla="*/ 207623 h 507826"/>
              <a:gd name="connsiteX497" fmla="*/ 361371 w 1025140"/>
              <a:gd name="connsiteY497" fmla="*/ 201282 h 507826"/>
              <a:gd name="connsiteX498" fmla="*/ 369801 w 1025140"/>
              <a:gd name="connsiteY498" fmla="*/ 199721 h 507826"/>
              <a:gd name="connsiteX499" fmla="*/ 407410 w 1025140"/>
              <a:gd name="connsiteY499" fmla="*/ 237392 h 507826"/>
              <a:gd name="connsiteX500" fmla="*/ 369801 w 1025140"/>
              <a:gd name="connsiteY500" fmla="*/ 275062 h 507826"/>
              <a:gd name="connsiteX501" fmla="*/ 243828 w 1025140"/>
              <a:gd name="connsiteY501" fmla="*/ 275062 h 507826"/>
              <a:gd name="connsiteX502" fmla="*/ 243600 w 1025140"/>
              <a:gd name="connsiteY502" fmla="*/ 275062 h 507826"/>
              <a:gd name="connsiteX503" fmla="*/ 242114 w 1025140"/>
              <a:gd name="connsiteY503" fmla="*/ 275062 h 507826"/>
              <a:gd name="connsiteX504" fmla="*/ 240170 w 1025140"/>
              <a:gd name="connsiteY504" fmla="*/ 275062 h 507826"/>
              <a:gd name="connsiteX505" fmla="*/ 239942 w 1025140"/>
              <a:gd name="connsiteY505" fmla="*/ 269338 h 507826"/>
              <a:gd name="connsiteX506" fmla="*/ 239713 w 1025140"/>
              <a:gd name="connsiteY506" fmla="*/ 269453 h 507826"/>
              <a:gd name="connsiteX507" fmla="*/ 239599 w 1025140"/>
              <a:gd name="connsiteY507" fmla="*/ 266533 h 507826"/>
              <a:gd name="connsiteX508" fmla="*/ 239599 w 1025140"/>
              <a:gd name="connsiteY508" fmla="*/ 263727 h 507826"/>
              <a:gd name="connsiteX509" fmla="*/ 239487 w 1025140"/>
              <a:gd name="connsiteY509" fmla="*/ 263680 h 507826"/>
              <a:gd name="connsiteX510" fmla="*/ 239486 w 1025140"/>
              <a:gd name="connsiteY510" fmla="*/ 263613 h 507826"/>
              <a:gd name="connsiteX511" fmla="*/ 241658 w 1025140"/>
              <a:gd name="connsiteY511" fmla="*/ 263613 h 507826"/>
              <a:gd name="connsiteX512" fmla="*/ 242114 w 1025140"/>
              <a:gd name="connsiteY512" fmla="*/ 263613 h 507826"/>
              <a:gd name="connsiteX513" fmla="*/ 243714 w 1025140"/>
              <a:gd name="connsiteY513" fmla="*/ 263613 h 507826"/>
              <a:gd name="connsiteX514" fmla="*/ 369458 w 1025140"/>
              <a:gd name="connsiteY514" fmla="*/ 263613 h 507826"/>
              <a:gd name="connsiteX515" fmla="*/ 369686 w 1025140"/>
              <a:gd name="connsiteY515" fmla="*/ 263613 h 507826"/>
              <a:gd name="connsiteX516" fmla="*/ 395864 w 1025140"/>
              <a:gd name="connsiteY516" fmla="*/ 237392 h 507826"/>
              <a:gd name="connsiteX517" fmla="*/ 369686 w 1025140"/>
              <a:gd name="connsiteY517" fmla="*/ 211172 h 507826"/>
              <a:gd name="connsiteX518" fmla="*/ 360198 w 1025140"/>
              <a:gd name="connsiteY518" fmla="*/ 212889 h 507826"/>
              <a:gd name="connsiteX519" fmla="*/ 354827 w 1025140"/>
              <a:gd name="connsiteY519" fmla="*/ 212203 h 507826"/>
              <a:gd name="connsiteX520" fmla="*/ 352425 w 1025140"/>
              <a:gd name="connsiteY520" fmla="*/ 207394 h 507826"/>
              <a:gd name="connsiteX521" fmla="*/ 342365 w 1025140"/>
              <a:gd name="connsiteY521" fmla="*/ 197318 h 507826"/>
              <a:gd name="connsiteX522" fmla="*/ 337451 w 1025140"/>
              <a:gd name="connsiteY522" fmla="*/ 198692 h 507826"/>
              <a:gd name="connsiteX523" fmla="*/ 332763 w 1025140"/>
              <a:gd name="connsiteY523" fmla="*/ 199149 h 507826"/>
              <a:gd name="connsiteX524" fmla="*/ 329335 w 1025140"/>
              <a:gd name="connsiteY524" fmla="*/ 195829 h 507826"/>
              <a:gd name="connsiteX525" fmla="*/ 306472 w 1025140"/>
              <a:gd name="connsiteY525" fmla="*/ 180372 h 507826"/>
              <a:gd name="connsiteX526" fmla="*/ 287496 w 1025140"/>
              <a:gd name="connsiteY526" fmla="*/ 189303 h 507826"/>
              <a:gd name="connsiteX527" fmla="*/ 279837 w 1025140"/>
              <a:gd name="connsiteY527" fmla="*/ 190334 h 507826"/>
              <a:gd name="connsiteX528" fmla="*/ 264748 w 1025140"/>
              <a:gd name="connsiteY528" fmla="*/ 185524 h 507826"/>
              <a:gd name="connsiteX529" fmla="*/ 238684 w 1025140"/>
              <a:gd name="connsiteY529" fmla="*/ 211744 h 507826"/>
              <a:gd name="connsiteX530" fmla="*/ 238684 w 1025140"/>
              <a:gd name="connsiteY530" fmla="*/ 212203 h 507826"/>
              <a:gd name="connsiteX531" fmla="*/ 234226 w 1025140"/>
              <a:gd name="connsiteY531" fmla="*/ 217814 h 507826"/>
              <a:gd name="connsiteX532" fmla="*/ 216393 w 1025140"/>
              <a:gd name="connsiteY532" fmla="*/ 240484 h 507826"/>
              <a:gd name="connsiteX533" fmla="*/ 223196 w 1025140"/>
              <a:gd name="connsiteY533" fmla="*/ 256915 h 507826"/>
              <a:gd name="connsiteX534" fmla="*/ 239487 w 1025140"/>
              <a:gd name="connsiteY534" fmla="*/ 263680 h 507826"/>
              <a:gd name="connsiteX535" fmla="*/ 239599 w 1025140"/>
              <a:gd name="connsiteY535" fmla="*/ 266533 h 507826"/>
              <a:gd name="connsiteX536" fmla="*/ 239599 w 1025140"/>
              <a:gd name="connsiteY536" fmla="*/ 269453 h 507826"/>
              <a:gd name="connsiteX537" fmla="*/ 239829 w 1025140"/>
              <a:gd name="connsiteY537" fmla="*/ 275178 h 507826"/>
              <a:gd name="connsiteX538" fmla="*/ 239599 w 1025140"/>
              <a:gd name="connsiteY538" fmla="*/ 275178 h 507826"/>
              <a:gd name="connsiteX539" fmla="*/ 204963 w 1025140"/>
              <a:gd name="connsiteY539" fmla="*/ 240484 h 507826"/>
              <a:gd name="connsiteX540" fmla="*/ 212593 w 1025140"/>
              <a:gd name="connsiteY540" fmla="*/ 218786 h 507826"/>
              <a:gd name="connsiteX541" fmla="*/ 228492 w 1025140"/>
              <a:gd name="connsiteY541" fmla="*/ 208739 h 507826"/>
              <a:gd name="connsiteX542" fmla="*/ 227253 w 1025140"/>
              <a:gd name="connsiteY542" fmla="*/ 211744 h 507826"/>
              <a:gd name="connsiteX543" fmla="*/ 227253 w 1025140"/>
              <a:gd name="connsiteY543" fmla="*/ 212317 h 507826"/>
              <a:gd name="connsiteX544" fmla="*/ 232970 w 1025140"/>
              <a:gd name="connsiteY544" fmla="*/ 212317 h 507826"/>
              <a:gd name="connsiteX545" fmla="*/ 231711 w 1025140"/>
              <a:gd name="connsiteY545" fmla="*/ 206706 h 507826"/>
              <a:gd name="connsiteX546" fmla="*/ 228492 w 1025140"/>
              <a:gd name="connsiteY546" fmla="*/ 208739 h 507826"/>
              <a:gd name="connsiteX547" fmla="*/ 238242 w 1025140"/>
              <a:gd name="connsiteY547" fmla="*/ 185094 h 507826"/>
              <a:gd name="connsiteX548" fmla="*/ 264748 w 1025140"/>
              <a:gd name="connsiteY548" fmla="*/ 174074 h 507826"/>
              <a:gd name="connsiteX549" fmla="*/ 283132 w 1025140"/>
              <a:gd name="connsiteY549" fmla="*/ 179889 h 507826"/>
              <a:gd name="connsiteX550" fmla="*/ 278694 w 1025140"/>
              <a:gd name="connsiteY550" fmla="*/ 181975 h 507826"/>
              <a:gd name="connsiteX551" fmla="*/ 283152 w 1025140"/>
              <a:gd name="connsiteY551" fmla="*/ 185638 h 507826"/>
              <a:gd name="connsiteX552" fmla="*/ 286467 w 1025140"/>
              <a:gd name="connsiteY552" fmla="*/ 180945 h 507826"/>
              <a:gd name="connsiteX553" fmla="*/ 283132 w 1025140"/>
              <a:gd name="connsiteY553" fmla="*/ 179889 h 507826"/>
              <a:gd name="connsiteX554" fmla="*/ 815389 w 1025140"/>
              <a:gd name="connsiteY554" fmla="*/ 146022 h 507826"/>
              <a:gd name="connsiteX555" fmla="*/ 833622 w 1025140"/>
              <a:gd name="connsiteY555" fmla="*/ 153177 h 507826"/>
              <a:gd name="connsiteX556" fmla="*/ 839862 w 1025140"/>
              <a:gd name="connsiteY556" fmla="*/ 165801 h 507826"/>
              <a:gd name="connsiteX557" fmla="*/ 838480 w 1025140"/>
              <a:gd name="connsiteY557" fmla="*/ 165257 h 507826"/>
              <a:gd name="connsiteX558" fmla="*/ 838138 w 1025140"/>
              <a:gd name="connsiteY558" fmla="*/ 165257 h 507826"/>
              <a:gd name="connsiteX559" fmla="*/ 836194 w 1025140"/>
              <a:gd name="connsiteY559" fmla="*/ 165372 h 507826"/>
              <a:gd name="connsiteX560" fmla="*/ 836537 w 1025140"/>
              <a:gd name="connsiteY560" fmla="*/ 171097 h 507826"/>
              <a:gd name="connsiteX561" fmla="*/ 842253 w 1025140"/>
              <a:gd name="connsiteY561" fmla="*/ 170638 h 507826"/>
              <a:gd name="connsiteX562" fmla="*/ 839862 w 1025140"/>
              <a:gd name="connsiteY562" fmla="*/ 165801 h 507826"/>
              <a:gd name="connsiteX563" fmla="*/ 854055 w 1025140"/>
              <a:gd name="connsiteY563" fmla="*/ 171383 h 507826"/>
              <a:gd name="connsiteX564" fmla="*/ 859231 w 1025140"/>
              <a:gd name="connsiteY564" fmla="*/ 182245 h 507826"/>
              <a:gd name="connsiteX565" fmla="*/ 856656 w 1025140"/>
              <a:gd name="connsiteY565" fmla="*/ 181174 h 507826"/>
              <a:gd name="connsiteX566" fmla="*/ 856656 w 1025140"/>
              <a:gd name="connsiteY566" fmla="*/ 186800 h 507826"/>
              <a:gd name="connsiteX567" fmla="*/ 856654 w 1025140"/>
              <a:gd name="connsiteY567" fmla="*/ 186800 h 507826"/>
              <a:gd name="connsiteX568" fmla="*/ 856542 w 1025140"/>
              <a:gd name="connsiteY568" fmla="*/ 181174 h 507826"/>
              <a:gd name="connsiteX569" fmla="*/ 855399 w 1025140"/>
              <a:gd name="connsiteY569" fmla="*/ 181174 h 507826"/>
              <a:gd name="connsiteX570" fmla="*/ 855399 w 1025140"/>
              <a:gd name="connsiteY570" fmla="*/ 186898 h 507826"/>
              <a:gd name="connsiteX571" fmla="*/ 856654 w 1025140"/>
              <a:gd name="connsiteY571" fmla="*/ 186800 h 507826"/>
              <a:gd name="connsiteX572" fmla="*/ 856656 w 1025140"/>
              <a:gd name="connsiteY572" fmla="*/ 186898 h 507826"/>
              <a:gd name="connsiteX573" fmla="*/ 856656 w 1025140"/>
              <a:gd name="connsiteY573" fmla="*/ 192509 h 507826"/>
              <a:gd name="connsiteX574" fmla="*/ 855742 w 1025140"/>
              <a:gd name="connsiteY574" fmla="*/ 192509 h 507826"/>
              <a:gd name="connsiteX575" fmla="*/ 849912 w 1025140"/>
              <a:gd name="connsiteY575" fmla="*/ 187241 h 507826"/>
              <a:gd name="connsiteX576" fmla="*/ 838717 w 1025140"/>
              <a:gd name="connsiteY576" fmla="*/ 176821 h 507826"/>
              <a:gd name="connsiteX577" fmla="*/ 838938 w 1025140"/>
              <a:gd name="connsiteY577" fmla="*/ 176821 h 507826"/>
              <a:gd name="connsiteX578" fmla="*/ 838595 w 1025140"/>
              <a:gd name="connsiteY578" fmla="*/ 170983 h 507826"/>
              <a:gd name="connsiteX579" fmla="*/ 838595 w 1025140"/>
              <a:gd name="connsiteY579" fmla="*/ 176708 h 507826"/>
              <a:gd name="connsiteX580" fmla="*/ 838717 w 1025140"/>
              <a:gd name="connsiteY580" fmla="*/ 176821 h 507826"/>
              <a:gd name="connsiteX581" fmla="*/ 836994 w 1025140"/>
              <a:gd name="connsiteY581" fmla="*/ 176821 h 507826"/>
              <a:gd name="connsiteX582" fmla="*/ 830936 w 1025140"/>
              <a:gd name="connsiteY582" fmla="*/ 171669 h 507826"/>
              <a:gd name="connsiteX583" fmla="*/ 815505 w 1025140"/>
              <a:gd name="connsiteY583" fmla="*/ 157472 h 507826"/>
              <a:gd name="connsiteX584" fmla="*/ 799957 w 1025140"/>
              <a:gd name="connsiteY584" fmla="*/ 173043 h 507826"/>
              <a:gd name="connsiteX585" fmla="*/ 799957 w 1025140"/>
              <a:gd name="connsiteY585" fmla="*/ 173501 h 507826"/>
              <a:gd name="connsiteX586" fmla="*/ 797329 w 1025140"/>
              <a:gd name="connsiteY586" fmla="*/ 178311 h 507826"/>
              <a:gd name="connsiteX587" fmla="*/ 791842 w 1025140"/>
              <a:gd name="connsiteY587" fmla="*/ 178769 h 507826"/>
              <a:gd name="connsiteX588" fmla="*/ 785553 w 1025140"/>
              <a:gd name="connsiteY588" fmla="*/ 177395 h 507826"/>
              <a:gd name="connsiteX589" fmla="*/ 770008 w 1025140"/>
              <a:gd name="connsiteY589" fmla="*/ 191937 h 507826"/>
              <a:gd name="connsiteX590" fmla="*/ 765893 w 1025140"/>
              <a:gd name="connsiteY590" fmla="*/ 197089 h 507826"/>
              <a:gd name="connsiteX591" fmla="*/ 756176 w 1025140"/>
              <a:gd name="connsiteY591" fmla="*/ 210141 h 507826"/>
              <a:gd name="connsiteX592" fmla="*/ 769778 w 1025140"/>
              <a:gd name="connsiteY592" fmla="*/ 223767 h 507826"/>
              <a:gd name="connsiteX593" fmla="*/ 769551 w 1025140"/>
              <a:gd name="connsiteY593" fmla="*/ 223767 h 507826"/>
              <a:gd name="connsiteX594" fmla="*/ 769778 w 1025140"/>
              <a:gd name="connsiteY594" fmla="*/ 229492 h 507826"/>
              <a:gd name="connsiteX595" fmla="*/ 769778 w 1025140"/>
              <a:gd name="connsiteY595" fmla="*/ 223767 h 507826"/>
              <a:gd name="connsiteX596" fmla="*/ 771037 w 1025140"/>
              <a:gd name="connsiteY596" fmla="*/ 223767 h 507826"/>
              <a:gd name="connsiteX597" fmla="*/ 771494 w 1025140"/>
              <a:gd name="connsiteY597" fmla="*/ 223767 h 507826"/>
              <a:gd name="connsiteX598" fmla="*/ 772523 w 1025140"/>
              <a:gd name="connsiteY598" fmla="*/ 223767 h 507826"/>
              <a:gd name="connsiteX599" fmla="*/ 856428 w 1025140"/>
              <a:gd name="connsiteY599" fmla="*/ 223767 h 507826"/>
              <a:gd name="connsiteX600" fmla="*/ 856656 w 1025140"/>
              <a:gd name="connsiteY600" fmla="*/ 223767 h 507826"/>
              <a:gd name="connsiteX601" fmla="*/ 872203 w 1025140"/>
              <a:gd name="connsiteY601" fmla="*/ 208195 h 507826"/>
              <a:gd name="connsiteX602" fmla="*/ 856656 w 1025140"/>
              <a:gd name="connsiteY602" fmla="*/ 192623 h 507826"/>
              <a:gd name="connsiteX603" fmla="*/ 856656 w 1025140"/>
              <a:gd name="connsiteY603" fmla="*/ 192509 h 507826"/>
              <a:gd name="connsiteX604" fmla="*/ 856771 w 1025140"/>
              <a:gd name="connsiteY604" fmla="*/ 192509 h 507826"/>
              <a:gd name="connsiteX605" fmla="*/ 856885 w 1025140"/>
              <a:gd name="connsiteY605" fmla="*/ 192509 h 507826"/>
              <a:gd name="connsiteX606" fmla="*/ 856771 w 1025140"/>
              <a:gd name="connsiteY606" fmla="*/ 186790 h 507826"/>
              <a:gd name="connsiteX607" fmla="*/ 861229 w 1025140"/>
              <a:gd name="connsiteY607" fmla="*/ 186440 h 507826"/>
              <a:gd name="connsiteX608" fmla="*/ 859231 w 1025140"/>
              <a:gd name="connsiteY608" fmla="*/ 182245 h 507826"/>
              <a:gd name="connsiteX609" fmla="*/ 875719 w 1025140"/>
              <a:gd name="connsiteY609" fmla="*/ 189102 h 507826"/>
              <a:gd name="connsiteX610" fmla="*/ 883634 w 1025140"/>
              <a:gd name="connsiteY610" fmla="*/ 208195 h 507826"/>
              <a:gd name="connsiteX611" fmla="*/ 856656 w 1025140"/>
              <a:gd name="connsiteY611" fmla="*/ 235216 h 507826"/>
              <a:gd name="connsiteX612" fmla="*/ 772523 w 1025140"/>
              <a:gd name="connsiteY612" fmla="*/ 235216 h 507826"/>
              <a:gd name="connsiteX613" fmla="*/ 772294 w 1025140"/>
              <a:gd name="connsiteY613" fmla="*/ 235216 h 507826"/>
              <a:gd name="connsiteX614" fmla="*/ 771380 w 1025140"/>
              <a:gd name="connsiteY614" fmla="*/ 235216 h 507826"/>
              <a:gd name="connsiteX615" fmla="*/ 770122 w 1025140"/>
              <a:gd name="connsiteY615" fmla="*/ 235216 h 507826"/>
              <a:gd name="connsiteX616" fmla="*/ 769894 w 1025140"/>
              <a:gd name="connsiteY616" fmla="*/ 235216 h 507826"/>
              <a:gd name="connsiteX617" fmla="*/ 744859 w 1025140"/>
              <a:gd name="connsiteY617" fmla="*/ 210141 h 507826"/>
              <a:gd name="connsiteX618" fmla="*/ 758858 w 1025140"/>
              <a:gd name="connsiteY618" fmla="*/ 191266 h 507826"/>
              <a:gd name="connsiteX619" fmla="*/ 764292 w 1025140"/>
              <a:gd name="connsiteY619" fmla="*/ 191592 h 507826"/>
              <a:gd name="connsiteX620" fmla="*/ 762692 w 1025140"/>
              <a:gd name="connsiteY620" fmla="*/ 186097 h 507826"/>
              <a:gd name="connsiteX621" fmla="*/ 758858 w 1025140"/>
              <a:gd name="connsiteY621" fmla="*/ 191266 h 507826"/>
              <a:gd name="connsiteX622" fmla="*/ 758577 w 1025140"/>
              <a:gd name="connsiteY622" fmla="*/ 191249 h 507826"/>
              <a:gd name="connsiteX623" fmla="*/ 785439 w 1025140"/>
              <a:gd name="connsiteY623" fmla="*/ 165945 h 507826"/>
              <a:gd name="connsiteX624" fmla="*/ 790883 w 1025140"/>
              <a:gd name="connsiteY624" fmla="*/ 167081 h 507826"/>
              <a:gd name="connsiteX625" fmla="*/ 788411 w 1025140"/>
              <a:gd name="connsiteY625" fmla="*/ 173043 h 507826"/>
              <a:gd name="connsiteX626" fmla="*/ 788411 w 1025140"/>
              <a:gd name="connsiteY626" fmla="*/ 173501 h 507826"/>
              <a:gd name="connsiteX627" fmla="*/ 794127 w 1025140"/>
              <a:gd name="connsiteY627" fmla="*/ 173501 h 507826"/>
              <a:gd name="connsiteX628" fmla="*/ 794327 w 1025140"/>
              <a:gd name="connsiteY628" fmla="*/ 173043 h 507826"/>
              <a:gd name="connsiteX629" fmla="*/ 796413 w 1025140"/>
              <a:gd name="connsiteY629" fmla="*/ 168235 h 507826"/>
              <a:gd name="connsiteX630" fmla="*/ 790883 w 1025140"/>
              <a:gd name="connsiteY630" fmla="*/ 167081 h 507826"/>
              <a:gd name="connsiteX631" fmla="*/ 796328 w 1025140"/>
              <a:gd name="connsiteY631" fmla="*/ 153950 h 507826"/>
              <a:gd name="connsiteX632" fmla="*/ 815389 w 1025140"/>
              <a:gd name="connsiteY632" fmla="*/ 146022 h 507826"/>
              <a:gd name="connsiteX633" fmla="*/ 585395 w 1025140"/>
              <a:gd name="connsiteY633" fmla="*/ 44459 h 507826"/>
              <a:gd name="connsiteX634" fmla="*/ 585621 w 1025140"/>
              <a:gd name="connsiteY634" fmla="*/ 44459 h 507826"/>
              <a:gd name="connsiteX635" fmla="*/ 585621 w 1025140"/>
              <a:gd name="connsiteY635" fmla="*/ 50005 h 507826"/>
              <a:gd name="connsiteX636" fmla="*/ 585527 w 1025140"/>
              <a:gd name="connsiteY636" fmla="*/ 50013 h 507826"/>
              <a:gd name="connsiteX637" fmla="*/ 585505 w 1025140"/>
              <a:gd name="connsiteY637" fmla="*/ 50015 h 507826"/>
              <a:gd name="connsiteX638" fmla="*/ 830498 w 1025140"/>
              <a:gd name="connsiteY638" fmla="*/ 7065 h 507826"/>
              <a:gd name="connsiteX639" fmla="*/ 841102 w 1025140"/>
              <a:gd name="connsiteY639" fmla="*/ 10357 h 507826"/>
              <a:gd name="connsiteX640" fmla="*/ 829107 w 1025140"/>
              <a:gd name="connsiteY640" fmla="*/ 28085 h 507826"/>
              <a:gd name="connsiteX641" fmla="*/ 823620 w 1025140"/>
              <a:gd name="connsiteY641" fmla="*/ 32209 h 507826"/>
              <a:gd name="connsiteX642" fmla="*/ 783497 w 1025140"/>
              <a:gd name="connsiteY642" fmla="*/ 72970 h 507826"/>
              <a:gd name="connsiteX643" fmla="*/ 817675 w 1025140"/>
              <a:gd name="connsiteY643" fmla="*/ 113274 h 507826"/>
              <a:gd name="connsiteX644" fmla="*/ 818018 w 1025140"/>
              <a:gd name="connsiteY644" fmla="*/ 113274 h 507826"/>
              <a:gd name="connsiteX645" fmla="*/ 822248 w 1025140"/>
              <a:gd name="connsiteY645" fmla="*/ 113733 h 507826"/>
              <a:gd name="connsiteX646" fmla="*/ 979268 w 1025140"/>
              <a:gd name="connsiteY646" fmla="*/ 113733 h 507826"/>
              <a:gd name="connsiteX647" fmla="*/ 987065 w 1025140"/>
              <a:gd name="connsiteY647" fmla="*/ 125297 h 507826"/>
              <a:gd name="connsiteX648" fmla="*/ 822362 w 1025140"/>
              <a:gd name="connsiteY648" fmla="*/ 125297 h 507826"/>
              <a:gd name="connsiteX649" fmla="*/ 815732 w 1025140"/>
              <a:gd name="connsiteY649" fmla="*/ 124609 h 507826"/>
              <a:gd name="connsiteX650" fmla="*/ 815771 w 1025140"/>
              <a:gd name="connsiteY650" fmla="*/ 124437 h 507826"/>
              <a:gd name="connsiteX651" fmla="*/ 816075 w 1025140"/>
              <a:gd name="connsiteY651" fmla="*/ 124609 h 507826"/>
              <a:gd name="connsiteX652" fmla="*/ 816989 w 1025140"/>
              <a:gd name="connsiteY652" fmla="*/ 118999 h 507826"/>
              <a:gd name="connsiteX653" fmla="*/ 815771 w 1025140"/>
              <a:gd name="connsiteY653" fmla="*/ 124437 h 507826"/>
              <a:gd name="connsiteX654" fmla="*/ 794225 w 1025140"/>
              <a:gd name="connsiteY654" fmla="*/ 112337 h 507826"/>
              <a:gd name="connsiteX655" fmla="*/ 788709 w 1025140"/>
              <a:gd name="connsiteY655" fmla="*/ 109240 h 507826"/>
              <a:gd name="connsiteX656" fmla="*/ 784882 w 1025140"/>
              <a:gd name="connsiteY656" fmla="*/ 107091 h 507826"/>
              <a:gd name="connsiteX657" fmla="*/ 772294 w 1025140"/>
              <a:gd name="connsiteY657" fmla="*/ 73085 h 507826"/>
              <a:gd name="connsiteX658" fmla="*/ 787354 w 1025140"/>
              <a:gd name="connsiteY658" fmla="*/ 36372 h 507826"/>
              <a:gd name="connsiteX659" fmla="*/ 819981 w 1025140"/>
              <a:gd name="connsiteY659" fmla="*/ 22513 h 507826"/>
              <a:gd name="connsiteX660" fmla="*/ 820063 w 1025140"/>
              <a:gd name="connsiteY660" fmla="*/ 22480 h 507826"/>
              <a:gd name="connsiteX661" fmla="*/ 820064 w 1025140"/>
              <a:gd name="connsiteY661" fmla="*/ 22478 h 507826"/>
              <a:gd name="connsiteX662" fmla="*/ 818361 w 1025140"/>
              <a:gd name="connsiteY662" fmla="*/ 24995 h 507826"/>
              <a:gd name="connsiteX663" fmla="*/ 823848 w 1025140"/>
              <a:gd name="connsiteY663" fmla="*/ 26598 h 507826"/>
              <a:gd name="connsiteX664" fmla="*/ 823848 w 1025140"/>
              <a:gd name="connsiteY664" fmla="*/ 20872 h 507826"/>
              <a:gd name="connsiteX665" fmla="*/ 820064 w 1025140"/>
              <a:gd name="connsiteY665" fmla="*/ 22478 h 507826"/>
              <a:gd name="connsiteX666" fmla="*/ 820766 w 1025140"/>
              <a:gd name="connsiteY666" fmla="*/ 21442 h 507826"/>
              <a:gd name="connsiteX667" fmla="*/ 822817 w 1025140"/>
              <a:gd name="connsiteY667" fmla="*/ 18412 h 507826"/>
              <a:gd name="connsiteX668" fmla="*/ 610087 w 1025140"/>
              <a:gd name="connsiteY668" fmla="*/ 0 h 507826"/>
              <a:gd name="connsiteX669" fmla="*/ 746543 w 1025140"/>
              <a:gd name="connsiteY669" fmla="*/ 0 h 507826"/>
              <a:gd name="connsiteX670" fmla="*/ 739829 w 1025140"/>
              <a:gd name="connsiteY670" fmla="*/ 2781 h 507826"/>
              <a:gd name="connsiteX671" fmla="*/ 613855 w 1025140"/>
              <a:gd name="connsiteY671" fmla="*/ 2781 h 507826"/>
              <a:gd name="connsiteX672" fmla="*/ 613628 w 1025140"/>
              <a:gd name="connsiteY672" fmla="*/ 2781 h 507826"/>
              <a:gd name="connsiteX673" fmla="*/ 612142 w 1025140"/>
              <a:gd name="connsiteY673" fmla="*/ 2781 h 507826"/>
              <a:gd name="connsiteX674" fmla="*/ 610197 w 1025140"/>
              <a:gd name="connsiteY674" fmla="*/ 2781 h 507826"/>
              <a:gd name="connsiteX675" fmla="*/ 602661 w 1025140"/>
              <a:gd name="connsiteY675" fmla="*/ 0 h 507826"/>
              <a:gd name="connsiteX676" fmla="*/ 609740 w 1025140"/>
              <a:gd name="connsiteY676" fmla="*/ 0 h 507826"/>
              <a:gd name="connsiteX677" fmla="*/ 609741 w 1025140"/>
              <a:gd name="connsiteY677" fmla="*/ 34 h 507826"/>
              <a:gd name="connsiteX678" fmla="*/ 609856 w 1025140"/>
              <a:gd name="connsiteY678" fmla="*/ 2896 h 507826"/>
              <a:gd name="connsiteX679" fmla="*/ 609627 w 1025140"/>
              <a:gd name="connsiteY679" fmla="*/ 2896 h 507826"/>
              <a:gd name="connsiteX680" fmla="*/ 506795 w 1025140"/>
              <a:gd name="connsiteY680" fmla="*/ 0 h 507826"/>
              <a:gd name="connsiteX681" fmla="*/ 508960 w 1025140"/>
              <a:gd name="connsiteY681" fmla="*/ 0 h 507826"/>
              <a:gd name="connsiteX682" fmla="*/ 540787 w 1025140"/>
              <a:gd name="connsiteY682" fmla="*/ 16086 h 507826"/>
              <a:gd name="connsiteX683" fmla="*/ 538867 w 1025140"/>
              <a:gd name="connsiteY683" fmla="*/ 16407 h 507826"/>
              <a:gd name="connsiteX684" fmla="*/ 540696 w 1025140"/>
              <a:gd name="connsiteY684" fmla="*/ 21789 h 507826"/>
              <a:gd name="connsiteX685" fmla="*/ 545269 w 1025140"/>
              <a:gd name="connsiteY685" fmla="*/ 18353 h 507826"/>
              <a:gd name="connsiteX686" fmla="*/ 540787 w 1025140"/>
              <a:gd name="connsiteY686" fmla="*/ 16086 h 507826"/>
              <a:gd name="connsiteX687" fmla="*/ 551213 w 1025140"/>
              <a:gd name="connsiteY687" fmla="*/ 14346 h 507826"/>
              <a:gd name="connsiteX688" fmla="*/ 577219 w 1025140"/>
              <a:gd name="connsiteY688" fmla="*/ 24608 h 507826"/>
              <a:gd name="connsiteX689" fmla="*/ 586876 w 1025140"/>
              <a:gd name="connsiteY689" fmla="*/ 44913 h 507826"/>
              <a:gd name="connsiteX690" fmla="*/ 585507 w 1025140"/>
              <a:gd name="connsiteY690" fmla="*/ 44345 h 507826"/>
              <a:gd name="connsiteX691" fmla="*/ 585393 w 1025140"/>
              <a:gd name="connsiteY691" fmla="*/ 44345 h 507826"/>
              <a:gd name="connsiteX692" fmla="*/ 585395 w 1025140"/>
              <a:gd name="connsiteY692" fmla="*/ 44459 h 507826"/>
              <a:gd name="connsiteX693" fmla="*/ 583335 w 1025140"/>
              <a:gd name="connsiteY693" fmla="*/ 44459 h 507826"/>
              <a:gd name="connsiteX694" fmla="*/ 583335 w 1025140"/>
              <a:gd name="connsiteY694" fmla="*/ 50185 h 507826"/>
              <a:gd name="connsiteX695" fmla="*/ 585505 w 1025140"/>
              <a:gd name="connsiteY695" fmla="*/ 50015 h 507826"/>
              <a:gd name="connsiteX696" fmla="*/ 585507 w 1025140"/>
              <a:gd name="connsiteY696" fmla="*/ 50070 h 507826"/>
              <a:gd name="connsiteX697" fmla="*/ 585507 w 1025140"/>
              <a:gd name="connsiteY697" fmla="*/ 50299 h 507826"/>
              <a:gd name="connsiteX698" fmla="*/ 585507 w 1025140"/>
              <a:gd name="connsiteY698" fmla="*/ 55794 h 507826"/>
              <a:gd name="connsiteX699" fmla="*/ 585617 w 1025140"/>
              <a:gd name="connsiteY699" fmla="*/ 55840 h 507826"/>
              <a:gd name="connsiteX700" fmla="*/ 585621 w 1025140"/>
              <a:gd name="connsiteY700" fmla="*/ 56024 h 507826"/>
              <a:gd name="connsiteX701" fmla="*/ 585507 w 1025140"/>
              <a:gd name="connsiteY701" fmla="*/ 56024 h 507826"/>
              <a:gd name="connsiteX702" fmla="*/ 583450 w 1025140"/>
              <a:gd name="connsiteY702" fmla="*/ 56024 h 507826"/>
              <a:gd name="connsiteX703" fmla="*/ 577620 w 1025140"/>
              <a:gd name="connsiteY703" fmla="*/ 50758 h 507826"/>
              <a:gd name="connsiteX704" fmla="*/ 551099 w 1025140"/>
              <a:gd name="connsiteY704" fmla="*/ 26026 h 507826"/>
              <a:gd name="connsiteX705" fmla="*/ 542525 w 1025140"/>
              <a:gd name="connsiteY705" fmla="*/ 27399 h 507826"/>
              <a:gd name="connsiteX706" fmla="*/ 536125 w 1025140"/>
              <a:gd name="connsiteY706" fmla="*/ 25338 h 507826"/>
              <a:gd name="connsiteX707" fmla="*/ 508347 w 1025140"/>
              <a:gd name="connsiteY707" fmla="*/ 11369 h 507826"/>
              <a:gd name="connsiteX708" fmla="*/ 473824 w 1025140"/>
              <a:gd name="connsiteY708" fmla="*/ 45261 h 507826"/>
              <a:gd name="connsiteX709" fmla="*/ 471424 w 1025140"/>
              <a:gd name="connsiteY709" fmla="*/ 49841 h 507826"/>
              <a:gd name="connsiteX710" fmla="*/ 466394 w 1025140"/>
              <a:gd name="connsiteY710" fmla="*/ 50642 h 507826"/>
              <a:gd name="connsiteX711" fmla="*/ 461478 w 1025140"/>
              <a:gd name="connsiteY711" fmla="*/ 49956 h 507826"/>
              <a:gd name="connsiteX712" fmla="*/ 444903 w 1025140"/>
              <a:gd name="connsiteY712" fmla="*/ 63581 h 507826"/>
              <a:gd name="connsiteX713" fmla="*/ 441702 w 1025140"/>
              <a:gd name="connsiteY713" fmla="*/ 67704 h 507826"/>
              <a:gd name="connsiteX714" fmla="*/ 436445 w 1025140"/>
              <a:gd name="connsiteY714" fmla="*/ 67474 h 507826"/>
              <a:gd name="connsiteX715" fmla="*/ 421127 w 1025140"/>
              <a:gd name="connsiteY715" fmla="*/ 63353 h 507826"/>
              <a:gd name="connsiteX716" fmla="*/ 390262 w 1025140"/>
              <a:gd name="connsiteY716" fmla="*/ 94267 h 507826"/>
              <a:gd name="connsiteX717" fmla="*/ 399350 w 1025140"/>
              <a:gd name="connsiteY717" fmla="*/ 116022 h 507826"/>
              <a:gd name="connsiteX718" fmla="*/ 407308 w 1025140"/>
              <a:gd name="connsiteY718" fmla="*/ 119327 h 507826"/>
              <a:gd name="connsiteX719" fmla="*/ 420899 w 1025140"/>
              <a:gd name="connsiteY719" fmla="*/ 124973 h 507826"/>
              <a:gd name="connsiteX720" fmla="*/ 421127 w 1025140"/>
              <a:gd name="connsiteY720" fmla="*/ 130792 h 507826"/>
              <a:gd name="connsiteX721" fmla="*/ 421127 w 1025140"/>
              <a:gd name="connsiteY721" fmla="*/ 125068 h 507826"/>
              <a:gd name="connsiteX722" fmla="*/ 420899 w 1025140"/>
              <a:gd name="connsiteY722" fmla="*/ 124973 h 507826"/>
              <a:gd name="connsiteX723" fmla="*/ 420897 w 1025140"/>
              <a:gd name="connsiteY723" fmla="*/ 124952 h 507826"/>
              <a:gd name="connsiteX724" fmla="*/ 423642 w 1025140"/>
              <a:gd name="connsiteY724" fmla="*/ 124952 h 507826"/>
              <a:gd name="connsiteX725" fmla="*/ 424099 w 1025140"/>
              <a:gd name="connsiteY725" fmla="*/ 124952 h 507826"/>
              <a:gd name="connsiteX726" fmla="*/ 426041 w 1025140"/>
              <a:gd name="connsiteY726" fmla="*/ 124952 h 507826"/>
              <a:gd name="connsiteX727" fmla="*/ 585050 w 1025140"/>
              <a:gd name="connsiteY727" fmla="*/ 124952 h 507826"/>
              <a:gd name="connsiteX728" fmla="*/ 585393 w 1025140"/>
              <a:gd name="connsiteY728" fmla="*/ 124952 h 507826"/>
              <a:gd name="connsiteX729" fmla="*/ 585507 w 1025140"/>
              <a:gd name="connsiteY729" fmla="*/ 124952 h 507826"/>
              <a:gd name="connsiteX730" fmla="*/ 620030 w 1025140"/>
              <a:gd name="connsiteY730" fmla="*/ 90374 h 507826"/>
              <a:gd name="connsiteX731" fmla="*/ 609928 w 1025140"/>
              <a:gd name="connsiteY731" fmla="*/ 65913 h 507826"/>
              <a:gd name="connsiteX732" fmla="*/ 585617 w 1025140"/>
              <a:gd name="connsiteY732" fmla="*/ 55840 h 507826"/>
              <a:gd name="connsiteX733" fmla="*/ 585507 w 1025140"/>
              <a:gd name="connsiteY733" fmla="*/ 50299 h 507826"/>
              <a:gd name="connsiteX734" fmla="*/ 585621 w 1025140"/>
              <a:gd name="connsiteY734" fmla="*/ 50185 h 507826"/>
              <a:gd name="connsiteX735" fmla="*/ 585621 w 1025140"/>
              <a:gd name="connsiteY735" fmla="*/ 50005 h 507826"/>
              <a:gd name="connsiteX736" fmla="*/ 589165 w 1025140"/>
              <a:gd name="connsiteY736" fmla="*/ 49727 h 507826"/>
              <a:gd name="connsiteX737" fmla="*/ 586876 w 1025140"/>
              <a:gd name="connsiteY737" fmla="*/ 44913 h 507826"/>
              <a:gd name="connsiteX738" fmla="*/ 618000 w 1025140"/>
              <a:gd name="connsiteY738" fmla="*/ 57828 h 507826"/>
              <a:gd name="connsiteX739" fmla="*/ 631461 w 1025140"/>
              <a:gd name="connsiteY739" fmla="*/ 90374 h 507826"/>
              <a:gd name="connsiteX740" fmla="*/ 585507 w 1025140"/>
              <a:gd name="connsiteY740" fmla="*/ 136403 h 507826"/>
              <a:gd name="connsiteX741" fmla="*/ 585393 w 1025140"/>
              <a:gd name="connsiteY741" fmla="*/ 136403 h 507826"/>
              <a:gd name="connsiteX742" fmla="*/ 585279 w 1025140"/>
              <a:gd name="connsiteY742" fmla="*/ 136403 h 507826"/>
              <a:gd name="connsiteX743" fmla="*/ 426041 w 1025140"/>
              <a:gd name="connsiteY743" fmla="*/ 136403 h 507826"/>
              <a:gd name="connsiteX744" fmla="*/ 425814 w 1025140"/>
              <a:gd name="connsiteY744" fmla="*/ 136403 h 507826"/>
              <a:gd name="connsiteX745" fmla="*/ 423869 w 1025140"/>
              <a:gd name="connsiteY745" fmla="*/ 136403 h 507826"/>
              <a:gd name="connsiteX746" fmla="*/ 421354 w 1025140"/>
              <a:gd name="connsiteY746" fmla="*/ 136403 h 507826"/>
              <a:gd name="connsiteX747" fmla="*/ 421127 w 1025140"/>
              <a:gd name="connsiteY747" fmla="*/ 136403 h 507826"/>
              <a:gd name="connsiteX748" fmla="*/ 378831 w 1025140"/>
              <a:gd name="connsiteY748" fmla="*/ 94153 h 507826"/>
              <a:gd name="connsiteX749" fmla="*/ 421127 w 1025140"/>
              <a:gd name="connsiteY749" fmla="*/ 51788 h 507826"/>
              <a:gd name="connsiteX750" fmla="*/ 436778 w 1025140"/>
              <a:gd name="connsiteY750" fmla="*/ 55962 h 507826"/>
              <a:gd name="connsiteX751" fmla="*/ 433700 w 1025140"/>
              <a:gd name="connsiteY751" fmla="*/ 61176 h 507826"/>
              <a:gd name="connsiteX752" fmla="*/ 439303 w 1025140"/>
              <a:gd name="connsiteY752" fmla="*/ 62322 h 507826"/>
              <a:gd name="connsiteX753" fmla="*/ 442159 w 1025140"/>
              <a:gd name="connsiteY753" fmla="*/ 57398 h 507826"/>
              <a:gd name="connsiteX754" fmla="*/ 436778 w 1025140"/>
              <a:gd name="connsiteY754" fmla="*/ 55962 h 507826"/>
              <a:gd name="connsiteX755" fmla="*/ 443345 w 1025140"/>
              <a:gd name="connsiteY755" fmla="*/ 44831 h 507826"/>
              <a:gd name="connsiteX756" fmla="*/ 461478 w 1025140"/>
              <a:gd name="connsiteY756" fmla="*/ 38276 h 507826"/>
              <a:gd name="connsiteX757" fmla="*/ 465010 w 1025140"/>
              <a:gd name="connsiteY757" fmla="*/ 38808 h 507826"/>
              <a:gd name="connsiteX758" fmla="*/ 462393 w 1025140"/>
              <a:gd name="connsiteY758" fmla="*/ 44918 h 507826"/>
              <a:gd name="connsiteX759" fmla="*/ 468109 w 1025140"/>
              <a:gd name="connsiteY759" fmla="*/ 44918 h 507826"/>
              <a:gd name="connsiteX760" fmla="*/ 469823 w 1025140"/>
              <a:gd name="connsiteY760" fmla="*/ 39536 h 507826"/>
              <a:gd name="connsiteX761" fmla="*/ 465010 w 1025140"/>
              <a:gd name="connsiteY761" fmla="*/ 38808 h 507826"/>
              <a:gd name="connsiteX762" fmla="*/ 476111 w 1025140"/>
              <a:gd name="connsiteY762" fmla="*/ 12900 h 507826"/>
              <a:gd name="connsiteX763" fmla="*/ 490622 w 1025140"/>
              <a:gd name="connsiteY763" fmla="*/ 3231 h 507826"/>
              <a:gd name="connsiteX764" fmla="*/ 62987 w 1025140"/>
              <a:gd name="connsiteY764" fmla="*/ 0 h 507826"/>
              <a:gd name="connsiteX765" fmla="*/ 91530 w 1025140"/>
              <a:gd name="connsiteY765" fmla="*/ 0 h 507826"/>
              <a:gd name="connsiteX766" fmla="*/ 71402 w 1025140"/>
              <a:gd name="connsiteY766" fmla="*/ 6860 h 507826"/>
              <a:gd name="connsiteX767" fmla="*/ 57041 w 1025140"/>
              <a:gd name="connsiteY767" fmla="*/ 28085 h 507826"/>
              <a:gd name="connsiteX768" fmla="*/ 51555 w 1025140"/>
              <a:gd name="connsiteY768" fmla="*/ 32209 h 507826"/>
              <a:gd name="connsiteX769" fmla="*/ 11431 w 1025140"/>
              <a:gd name="connsiteY769" fmla="*/ 72970 h 507826"/>
              <a:gd name="connsiteX770" fmla="*/ 45611 w 1025140"/>
              <a:gd name="connsiteY770" fmla="*/ 113274 h 507826"/>
              <a:gd name="connsiteX771" fmla="*/ 45954 w 1025140"/>
              <a:gd name="connsiteY771" fmla="*/ 113274 h 507826"/>
              <a:gd name="connsiteX772" fmla="*/ 50182 w 1025140"/>
              <a:gd name="connsiteY772" fmla="*/ 113733 h 507826"/>
              <a:gd name="connsiteX773" fmla="*/ 260403 w 1025140"/>
              <a:gd name="connsiteY773" fmla="*/ 113733 h 507826"/>
              <a:gd name="connsiteX774" fmla="*/ 261089 w 1025140"/>
              <a:gd name="connsiteY774" fmla="*/ 113733 h 507826"/>
              <a:gd name="connsiteX775" fmla="*/ 261318 w 1025140"/>
              <a:gd name="connsiteY775" fmla="*/ 113733 h 507826"/>
              <a:gd name="connsiteX776" fmla="*/ 262461 w 1025140"/>
              <a:gd name="connsiteY776" fmla="*/ 113733 h 507826"/>
              <a:gd name="connsiteX777" fmla="*/ 303155 w 1025140"/>
              <a:gd name="connsiteY777" fmla="*/ 72970 h 507826"/>
              <a:gd name="connsiteX778" fmla="*/ 263604 w 1025140"/>
              <a:gd name="connsiteY778" fmla="*/ 32322 h 507826"/>
              <a:gd name="connsiteX779" fmla="*/ 263609 w 1025140"/>
              <a:gd name="connsiteY779" fmla="*/ 32088 h 507826"/>
              <a:gd name="connsiteX780" fmla="*/ 263833 w 1025140"/>
              <a:gd name="connsiteY780" fmla="*/ 32322 h 507826"/>
              <a:gd name="connsiteX781" fmla="*/ 263833 w 1025140"/>
              <a:gd name="connsiteY781" fmla="*/ 26712 h 507826"/>
              <a:gd name="connsiteX782" fmla="*/ 263717 w 1025140"/>
              <a:gd name="connsiteY782" fmla="*/ 26712 h 507826"/>
              <a:gd name="connsiteX783" fmla="*/ 263609 w 1025140"/>
              <a:gd name="connsiteY783" fmla="*/ 32088 h 507826"/>
              <a:gd name="connsiteX784" fmla="*/ 258231 w 1025140"/>
              <a:gd name="connsiteY784" fmla="*/ 26482 h 507826"/>
              <a:gd name="connsiteX785" fmla="*/ 258231 w 1025140"/>
              <a:gd name="connsiteY785" fmla="*/ 25224 h 507826"/>
              <a:gd name="connsiteX786" fmla="*/ 247746 w 1025140"/>
              <a:gd name="connsiteY786" fmla="*/ 0 h 507826"/>
              <a:gd name="connsiteX787" fmla="*/ 259239 w 1025140"/>
              <a:gd name="connsiteY787" fmla="*/ 0 h 507826"/>
              <a:gd name="connsiteX788" fmla="*/ 268808 w 1025140"/>
              <a:gd name="connsiteY788" fmla="*/ 23156 h 507826"/>
              <a:gd name="connsiteX789" fmla="*/ 263833 w 1025140"/>
              <a:gd name="connsiteY789" fmla="*/ 20987 h 507826"/>
              <a:gd name="connsiteX790" fmla="*/ 263833 w 1025140"/>
              <a:gd name="connsiteY790" fmla="*/ 25224 h 507826"/>
              <a:gd name="connsiteX791" fmla="*/ 263833 w 1025140"/>
              <a:gd name="connsiteY791" fmla="*/ 26598 h 507826"/>
              <a:gd name="connsiteX792" fmla="*/ 263947 w 1025140"/>
              <a:gd name="connsiteY792" fmla="*/ 26482 h 507826"/>
              <a:gd name="connsiteX793" fmla="*/ 269663 w 1025140"/>
              <a:gd name="connsiteY793" fmla="*/ 26482 h 507826"/>
              <a:gd name="connsiteX794" fmla="*/ 269663 w 1025140"/>
              <a:gd name="connsiteY794" fmla="*/ 25224 h 507826"/>
              <a:gd name="connsiteX795" fmla="*/ 268808 w 1025140"/>
              <a:gd name="connsiteY795" fmla="*/ 23156 h 507826"/>
              <a:gd name="connsiteX796" fmla="*/ 282300 w 1025140"/>
              <a:gd name="connsiteY796" fmla="*/ 29036 h 507826"/>
              <a:gd name="connsiteX797" fmla="*/ 299755 w 1025140"/>
              <a:gd name="connsiteY797" fmla="*/ 36645 h 507826"/>
              <a:gd name="connsiteX798" fmla="*/ 314587 w 1025140"/>
              <a:gd name="connsiteY798" fmla="*/ 73085 h 507826"/>
              <a:gd name="connsiteX799" fmla="*/ 262461 w 1025140"/>
              <a:gd name="connsiteY799" fmla="*/ 125297 h 507826"/>
              <a:gd name="connsiteX800" fmla="*/ 261318 w 1025140"/>
              <a:gd name="connsiteY800" fmla="*/ 125297 h 507826"/>
              <a:gd name="connsiteX801" fmla="*/ 260746 w 1025140"/>
              <a:gd name="connsiteY801" fmla="*/ 125297 h 507826"/>
              <a:gd name="connsiteX802" fmla="*/ 50069 w 1025140"/>
              <a:gd name="connsiteY802" fmla="*/ 125297 h 507826"/>
              <a:gd name="connsiteX803" fmla="*/ 43439 w 1025140"/>
              <a:gd name="connsiteY803" fmla="*/ 124609 h 507826"/>
              <a:gd name="connsiteX804" fmla="*/ 43477 w 1025140"/>
              <a:gd name="connsiteY804" fmla="*/ 124437 h 507826"/>
              <a:gd name="connsiteX805" fmla="*/ 43782 w 1025140"/>
              <a:gd name="connsiteY805" fmla="*/ 124609 h 507826"/>
              <a:gd name="connsiteX806" fmla="*/ 44695 w 1025140"/>
              <a:gd name="connsiteY806" fmla="*/ 118999 h 507826"/>
              <a:gd name="connsiteX807" fmla="*/ 43477 w 1025140"/>
              <a:gd name="connsiteY807" fmla="*/ 124437 h 507826"/>
              <a:gd name="connsiteX808" fmla="*/ 22195 w 1025140"/>
              <a:gd name="connsiteY808" fmla="*/ 112486 h 507826"/>
              <a:gd name="connsiteX809" fmla="*/ 12589 w 1025140"/>
              <a:gd name="connsiteY809" fmla="*/ 107091 h 507826"/>
              <a:gd name="connsiteX810" fmla="*/ 0 w 1025140"/>
              <a:gd name="connsiteY810" fmla="*/ 73085 h 507826"/>
              <a:gd name="connsiteX811" fmla="*/ 15060 w 1025140"/>
              <a:gd name="connsiteY811" fmla="*/ 36372 h 507826"/>
              <a:gd name="connsiteX812" fmla="*/ 46210 w 1025140"/>
              <a:gd name="connsiteY812" fmla="*/ 23142 h 507826"/>
              <a:gd name="connsiteX813" fmla="*/ 47771 w 1025140"/>
              <a:gd name="connsiteY813" fmla="*/ 22478 h 507826"/>
              <a:gd name="connsiteX814" fmla="*/ 46068 w 1025140"/>
              <a:gd name="connsiteY814" fmla="*/ 24995 h 507826"/>
              <a:gd name="connsiteX815" fmla="*/ 51555 w 1025140"/>
              <a:gd name="connsiteY815" fmla="*/ 26598 h 507826"/>
              <a:gd name="connsiteX816" fmla="*/ 51555 w 1025140"/>
              <a:gd name="connsiteY816" fmla="*/ 20872 h 507826"/>
              <a:gd name="connsiteX817" fmla="*/ 47771 w 1025140"/>
              <a:gd name="connsiteY817" fmla="*/ 22478 h 507826"/>
              <a:gd name="connsiteX818" fmla="*/ 49275 w 1025140"/>
              <a:gd name="connsiteY818" fmla="*/ 20256 h 50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</a:cxnLst>
            <a:rect l="l" t="t" r="r" b="b"/>
            <a:pathLst>
              <a:path w="1025140" h="507826">
                <a:moveTo>
                  <a:pt x="508347" y="469484"/>
                </a:moveTo>
                <a:lnTo>
                  <a:pt x="540787" y="485881"/>
                </a:lnTo>
                <a:lnTo>
                  <a:pt x="538867" y="486201"/>
                </a:lnTo>
                <a:lnTo>
                  <a:pt x="540696" y="491582"/>
                </a:lnTo>
                <a:lnTo>
                  <a:pt x="545269" y="488147"/>
                </a:lnTo>
                <a:lnTo>
                  <a:pt x="540787" y="485881"/>
                </a:lnTo>
                <a:lnTo>
                  <a:pt x="551213" y="484139"/>
                </a:lnTo>
                <a:cubicBezTo>
                  <a:pt x="561273" y="484139"/>
                  <a:pt x="570418" y="488033"/>
                  <a:pt x="577219" y="494402"/>
                </a:cubicBezTo>
                <a:lnTo>
                  <a:pt x="583603" y="507826"/>
                </a:lnTo>
                <a:lnTo>
                  <a:pt x="571583" y="507826"/>
                </a:lnTo>
                <a:lnTo>
                  <a:pt x="569289" y="502990"/>
                </a:lnTo>
                <a:cubicBezTo>
                  <a:pt x="564531" y="498539"/>
                  <a:pt x="558129" y="495819"/>
                  <a:pt x="551099" y="495819"/>
                </a:cubicBezTo>
                <a:cubicBezTo>
                  <a:pt x="548128" y="495819"/>
                  <a:pt x="545269" y="496278"/>
                  <a:pt x="542525" y="497193"/>
                </a:cubicBezTo>
                <a:cubicBezTo>
                  <a:pt x="540239" y="497995"/>
                  <a:pt x="537611" y="497079"/>
                  <a:pt x="536125" y="495132"/>
                </a:cubicBezTo>
                <a:cubicBezTo>
                  <a:pt x="529838" y="486659"/>
                  <a:pt x="519778" y="481162"/>
                  <a:pt x="508347" y="481162"/>
                </a:cubicBezTo>
                <a:cubicBezTo>
                  <a:pt x="498916" y="481106"/>
                  <a:pt x="490371" y="484884"/>
                  <a:pt x="484141" y="491025"/>
                </a:cubicBezTo>
                <a:lnTo>
                  <a:pt x="476927" y="507826"/>
                </a:lnTo>
                <a:lnTo>
                  <a:pt x="465344" y="507826"/>
                </a:lnTo>
                <a:lnTo>
                  <a:pt x="476111" y="482695"/>
                </a:lnTo>
                <a:cubicBezTo>
                  <a:pt x="484398" y="474523"/>
                  <a:pt x="495773" y="469484"/>
                  <a:pt x="508347" y="469484"/>
                </a:cubicBezTo>
                <a:close/>
                <a:moveTo>
                  <a:pt x="920670" y="423684"/>
                </a:moveTo>
                <a:cubicBezTo>
                  <a:pt x="931244" y="423741"/>
                  <a:pt x="941103" y="426947"/>
                  <a:pt x="949334" y="432414"/>
                </a:cubicBezTo>
                <a:lnTo>
                  <a:pt x="951251" y="434676"/>
                </a:lnTo>
                <a:lnTo>
                  <a:pt x="942474" y="441918"/>
                </a:lnTo>
                <a:lnTo>
                  <a:pt x="920329" y="435249"/>
                </a:lnTo>
                <a:cubicBezTo>
                  <a:pt x="901810" y="435249"/>
                  <a:pt x="886149" y="447729"/>
                  <a:pt x="881232" y="464675"/>
                </a:cubicBezTo>
                <a:cubicBezTo>
                  <a:pt x="880432" y="467424"/>
                  <a:pt x="877690" y="469141"/>
                  <a:pt x="874832" y="468683"/>
                </a:cubicBezTo>
                <a:cubicBezTo>
                  <a:pt x="872660" y="468340"/>
                  <a:pt x="870488" y="468110"/>
                  <a:pt x="868202" y="468110"/>
                </a:cubicBezTo>
                <a:cubicBezTo>
                  <a:pt x="849569" y="468110"/>
                  <a:pt x="833908" y="480706"/>
                  <a:pt x="829107" y="497765"/>
                </a:cubicBezTo>
                <a:cubicBezTo>
                  <a:pt x="828421" y="500170"/>
                  <a:pt x="826134" y="501889"/>
                  <a:pt x="823620" y="501889"/>
                </a:cubicBezTo>
                <a:lnTo>
                  <a:pt x="821010" y="503005"/>
                </a:lnTo>
                <a:lnTo>
                  <a:pt x="787206" y="506413"/>
                </a:lnTo>
                <a:lnTo>
                  <a:pt x="787354" y="506054"/>
                </a:lnTo>
                <a:lnTo>
                  <a:pt x="820064" y="492160"/>
                </a:lnTo>
                <a:lnTo>
                  <a:pt x="818361" y="494675"/>
                </a:lnTo>
                <a:lnTo>
                  <a:pt x="823848" y="496278"/>
                </a:lnTo>
                <a:lnTo>
                  <a:pt x="823848" y="490552"/>
                </a:lnTo>
                <a:lnTo>
                  <a:pt x="820064" y="492160"/>
                </a:lnTo>
                <a:lnTo>
                  <a:pt x="821821" y="489563"/>
                </a:lnTo>
                <a:lnTo>
                  <a:pt x="823993" y="486355"/>
                </a:lnTo>
                <a:lnTo>
                  <a:pt x="827012" y="481895"/>
                </a:lnTo>
                <a:lnTo>
                  <a:pt x="836808" y="467424"/>
                </a:lnTo>
                <a:cubicBezTo>
                  <a:pt x="845597" y="460667"/>
                  <a:pt x="856599" y="456661"/>
                  <a:pt x="868545" y="456661"/>
                </a:cubicBezTo>
                <a:lnTo>
                  <a:pt x="873537" y="457066"/>
                </a:lnTo>
                <a:lnTo>
                  <a:pt x="870601" y="461355"/>
                </a:lnTo>
                <a:lnTo>
                  <a:pt x="876088" y="462958"/>
                </a:lnTo>
                <a:lnTo>
                  <a:pt x="877004" y="457347"/>
                </a:lnTo>
                <a:lnTo>
                  <a:pt x="873537" y="457066"/>
                </a:lnTo>
                <a:lnTo>
                  <a:pt x="887651" y="436445"/>
                </a:lnTo>
                <a:lnTo>
                  <a:pt x="889077" y="434360"/>
                </a:lnTo>
                <a:cubicBezTo>
                  <a:pt x="897837" y="427664"/>
                  <a:pt x="908782" y="423684"/>
                  <a:pt x="920670" y="423684"/>
                </a:cubicBezTo>
                <a:close/>
                <a:moveTo>
                  <a:pt x="148376" y="423684"/>
                </a:moveTo>
                <a:cubicBezTo>
                  <a:pt x="158950" y="423741"/>
                  <a:pt x="168810" y="426947"/>
                  <a:pt x="177041" y="432414"/>
                </a:cubicBezTo>
                <a:lnTo>
                  <a:pt x="192505" y="450669"/>
                </a:lnTo>
                <a:lnTo>
                  <a:pt x="187357" y="452309"/>
                </a:lnTo>
                <a:lnTo>
                  <a:pt x="190672" y="457004"/>
                </a:lnTo>
                <a:lnTo>
                  <a:pt x="195932" y="454713"/>
                </a:lnTo>
                <a:lnTo>
                  <a:pt x="192505" y="450669"/>
                </a:lnTo>
                <a:lnTo>
                  <a:pt x="217536" y="442692"/>
                </a:lnTo>
                <a:cubicBezTo>
                  <a:pt x="231939" y="442692"/>
                  <a:pt x="244971" y="448530"/>
                  <a:pt x="254402" y="457976"/>
                </a:cubicBezTo>
                <a:lnTo>
                  <a:pt x="268808" y="492836"/>
                </a:lnTo>
                <a:lnTo>
                  <a:pt x="263833" y="490667"/>
                </a:lnTo>
                <a:lnTo>
                  <a:pt x="263833" y="494904"/>
                </a:lnTo>
                <a:lnTo>
                  <a:pt x="263833" y="496278"/>
                </a:lnTo>
                <a:lnTo>
                  <a:pt x="263947" y="496162"/>
                </a:lnTo>
                <a:lnTo>
                  <a:pt x="269663" y="496162"/>
                </a:lnTo>
                <a:cubicBezTo>
                  <a:pt x="269663" y="496162"/>
                  <a:pt x="269663" y="494904"/>
                  <a:pt x="269663" y="494904"/>
                </a:cubicBezTo>
                <a:lnTo>
                  <a:pt x="268808" y="492836"/>
                </a:lnTo>
                <a:lnTo>
                  <a:pt x="299755" y="506325"/>
                </a:lnTo>
                <a:lnTo>
                  <a:pt x="300366" y="507826"/>
                </a:lnTo>
                <a:lnTo>
                  <a:pt x="276917" y="507826"/>
                </a:lnTo>
                <a:lnTo>
                  <a:pt x="263604" y="502002"/>
                </a:lnTo>
                <a:lnTo>
                  <a:pt x="263609" y="501768"/>
                </a:lnTo>
                <a:lnTo>
                  <a:pt x="263833" y="502002"/>
                </a:lnTo>
                <a:lnTo>
                  <a:pt x="263833" y="496392"/>
                </a:lnTo>
                <a:lnTo>
                  <a:pt x="263717" y="496392"/>
                </a:lnTo>
                <a:lnTo>
                  <a:pt x="263609" y="501768"/>
                </a:lnTo>
                <a:lnTo>
                  <a:pt x="258231" y="496162"/>
                </a:lnTo>
                <a:cubicBezTo>
                  <a:pt x="258231" y="496162"/>
                  <a:pt x="258231" y="494904"/>
                  <a:pt x="258231" y="494904"/>
                </a:cubicBezTo>
                <a:cubicBezTo>
                  <a:pt x="258117" y="472347"/>
                  <a:pt x="239941" y="454141"/>
                  <a:pt x="217536" y="454141"/>
                </a:cubicBezTo>
                <a:cubicBezTo>
                  <a:pt x="208734" y="454141"/>
                  <a:pt x="200619" y="457004"/>
                  <a:pt x="193987" y="461698"/>
                </a:cubicBezTo>
                <a:cubicBezTo>
                  <a:pt x="192617" y="462729"/>
                  <a:pt x="190901" y="463072"/>
                  <a:pt x="189186" y="462615"/>
                </a:cubicBezTo>
                <a:cubicBezTo>
                  <a:pt x="187473" y="462157"/>
                  <a:pt x="186101" y="461012"/>
                  <a:pt x="185415" y="459409"/>
                </a:cubicBezTo>
                <a:cubicBezTo>
                  <a:pt x="179128" y="445210"/>
                  <a:pt x="164839" y="435249"/>
                  <a:pt x="148263" y="435249"/>
                </a:cubicBezTo>
                <a:cubicBezTo>
                  <a:pt x="129744" y="435249"/>
                  <a:pt x="114084" y="447729"/>
                  <a:pt x="109168" y="464675"/>
                </a:cubicBezTo>
                <a:cubicBezTo>
                  <a:pt x="108368" y="467424"/>
                  <a:pt x="105624" y="469141"/>
                  <a:pt x="102768" y="468683"/>
                </a:cubicBezTo>
                <a:cubicBezTo>
                  <a:pt x="100596" y="468340"/>
                  <a:pt x="98424" y="468110"/>
                  <a:pt x="96136" y="468110"/>
                </a:cubicBezTo>
                <a:cubicBezTo>
                  <a:pt x="77503" y="468110"/>
                  <a:pt x="61842" y="480706"/>
                  <a:pt x="57041" y="497765"/>
                </a:cubicBezTo>
                <a:cubicBezTo>
                  <a:pt x="56355" y="500170"/>
                  <a:pt x="54070" y="501889"/>
                  <a:pt x="51555" y="501889"/>
                </a:cubicBezTo>
                <a:lnTo>
                  <a:pt x="37671" y="507826"/>
                </a:lnTo>
                <a:lnTo>
                  <a:pt x="14333" y="507826"/>
                </a:lnTo>
                <a:lnTo>
                  <a:pt x="15060" y="506054"/>
                </a:lnTo>
                <a:lnTo>
                  <a:pt x="47771" y="492160"/>
                </a:lnTo>
                <a:lnTo>
                  <a:pt x="46068" y="494675"/>
                </a:lnTo>
                <a:lnTo>
                  <a:pt x="51555" y="496278"/>
                </a:lnTo>
                <a:lnTo>
                  <a:pt x="51555" y="490552"/>
                </a:lnTo>
                <a:lnTo>
                  <a:pt x="47771" y="492160"/>
                </a:lnTo>
                <a:lnTo>
                  <a:pt x="64515" y="467423"/>
                </a:lnTo>
                <a:cubicBezTo>
                  <a:pt x="73303" y="460667"/>
                  <a:pt x="84305" y="456661"/>
                  <a:pt x="96251" y="456661"/>
                </a:cubicBezTo>
                <a:lnTo>
                  <a:pt x="101243" y="457066"/>
                </a:lnTo>
                <a:lnTo>
                  <a:pt x="98308" y="461355"/>
                </a:lnTo>
                <a:lnTo>
                  <a:pt x="103795" y="462958"/>
                </a:lnTo>
                <a:lnTo>
                  <a:pt x="104710" y="457347"/>
                </a:lnTo>
                <a:lnTo>
                  <a:pt x="101243" y="457066"/>
                </a:lnTo>
                <a:lnTo>
                  <a:pt x="109593" y="444867"/>
                </a:lnTo>
                <a:lnTo>
                  <a:pt x="116784" y="434360"/>
                </a:lnTo>
                <a:cubicBezTo>
                  <a:pt x="125544" y="427664"/>
                  <a:pt x="136487" y="423684"/>
                  <a:pt x="148376" y="423684"/>
                </a:cubicBezTo>
                <a:close/>
                <a:moveTo>
                  <a:pt x="427177" y="389227"/>
                </a:moveTo>
                <a:lnTo>
                  <a:pt x="427070" y="389334"/>
                </a:lnTo>
                <a:lnTo>
                  <a:pt x="427070" y="389235"/>
                </a:lnTo>
                <a:close/>
                <a:moveTo>
                  <a:pt x="427186" y="389218"/>
                </a:moveTo>
                <a:lnTo>
                  <a:pt x="427186" y="389225"/>
                </a:lnTo>
                <a:lnTo>
                  <a:pt x="427177" y="389227"/>
                </a:lnTo>
                <a:close/>
                <a:moveTo>
                  <a:pt x="967678" y="381436"/>
                </a:moveTo>
                <a:lnTo>
                  <a:pt x="967539" y="381663"/>
                </a:lnTo>
                <a:lnTo>
                  <a:pt x="967465" y="381494"/>
                </a:lnTo>
                <a:close/>
                <a:moveTo>
                  <a:pt x="967935" y="381017"/>
                </a:moveTo>
                <a:lnTo>
                  <a:pt x="968109" y="381319"/>
                </a:lnTo>
                <a:lnTo>
                  <a:pt x="967678" y="381436"/>
                </a:lnTo>
                <a:close/>
                <a:moveTo>
                  <a:pt x="676499" y="366320"/>
                </a:moveTo>
                <a:cubicBezTo>
                  <a:pt x="684101" y="366320"/>
                  <a:pt x="691159" y="368668"/>
                  <a:pt x="696976" y="372674"/>
                </a:cubicBezTo>
                <a:lnTo>
                  <a:pt x="706753" y="384930"/>
                </a:lnTo>
                <a:lnTo>
                  <a:pt x="701877" y="386243"/>
                </a:lnTo>
                <a:lnTo>
                  <a:pt x="704734" y="391166"/>
                </a:lnTo>
                <a:lnTo>
                  <a:pt x="709993" y="388991"/>
                </a:lnTo>
                <a:lnTo>
                  <a:pt x="706753" y="384930"/>
                </a:lnTo>
                <a:lnTo>
                  <a:pt x="712508" y="383380"/>
                </a:lnTo>
                <a:cubicBezTo>
                  <a:pt x="718452" y="383380"/>
                  <a:pt x="723825" y="385785"/>
                  <a:pt x="727712" y="389692"/>
                </a:cubicBezTo>
                <a:lnTo>
                  <a:pt x="731398" y="398681"/>
                </a:lnTo>
                <a:lnTo>
                  <a:pt x="726224" y="399640"/>
                </a:lnTo>
                <a:lnTo>
                  <a:pt x="728283" y="405022"/>
                </a:lnTo>
                <a:lnTo>
                  <a:pt x="733999" y="405022"/>
                </a:lnTo>
                <a:lnTo>
                  <a:pt x="731398" y="398681"/>
                </a:lnTo>
                <a:lnTo>
                  <a:pt x="739829" y="397120"/>
                </a:lnTo>
                <a:cubicBezTo>
                  <a:pt x="760634" y="397120"/>
                  <a:pt x="777437" y="413952"/>
                  <a:pt x="777437" y="434791"/>
                </a:cubicBezTo>
                <a:cubicBezTo>
                  <a:pt x="777437" y="455630"/>
                  <a:pt x="760634" y="472461"/>
                  <a:pt x="739829" y="472461"/>
                </a:cubicBezTo>
                <a:cubicBezTo>
                  <a:pt x="739829" y="472461"/>
                  <a:pt x="613855" y="472461"/>
                  <a:pt x="613855" y="472461"/>
                </a:cubicBezTo>
                <a:lnTo>
                  <a:pt x="613628" y="472461"/>
                </a:lnTo>
                <a:cubicBezTo>
                  <a:pt x="613628" y="472461"/>
                  <a:pt x="612142" y="472461"/>
                  <a:pt x="612142" y="472461"/>
                </a:cubicBezTo>
                <a:lnTo>
                  <a:pt x="610197" y="472461"/>
                </a:lnTo>
                <a:lnTo>
                  <a:pt x="609970" y="466736"/>
                </a:lnTo>
                <a:lnTo>
                  <a:pt x="609741" y="466852"/>
                </a:lnTo>
                <a:lnTo>
                  <a:pt x="609627" y="463932"/>
                </a:lnTo>
                <a:lnTo>
                  <a:pt x="609627" y="461126"/>
                </a:lnTo>
                <a:lnTo>
                  <a:pt x="609516" y="461079"/>
                </a:lnTo>
                <a:lnTo>
                  <a:pt x="609513" y="461012"/>
                </a:lnTo>
                <a:lnTo>
                  <a:pt x="611685" y="461012"/>
                </a:lnTo>
                <a:cubicBezTo>
                  <a:pt x="611685" y="461012"/>
                  <a:pt x="612142" y="461012"/>
                  <a:pt x="612142" y="461012"/>
                </a:cubicBezTo>
                <a:lnTo>
                  <a:pt x="613741" y="461012"/>
                </a:lnTo>
                <a:cubicBezTo>
                  <a:pt x="613741" y="461012"/>
                  <a:pt x="739486" y="461012"/>
                  <a:pt x="739486" y="461012"/>
                </a:cubicBezTo>
                <a:lnTo>
                  <a:pt x="739713" y="461012"/>
                </a:lnTo>
                <a:cubicBezTo>
                  <a:pt x="754231" y="460896"/>
                  <a:pt x="765891" y="449218"/>
                  <a:pt x="765891" y="434791"/>
                </a:cubicBezTo>
                <a:cubicBezTo>
                  <a:pt x="765777" y="420249"/>
                  <a:pt x="754118" y="408571"/>
                  <a:pt x="739713" y="408571"/>
                </a:cubicBezTo>
                <a:cubicBezTo>
                  <a:pt x="736285" y="408571"/>
                  <a:pt x="733197" y="409143"/>
                  <a:pt x="730225" y="410288"/>
                </a:cubicBezTo>
                <a:cubicBezTo>
                  <a:pt x="728396" y="410975"/>
                  <a:pt x="726340" y="410632"/>
                  <a:pt x="724854" y="409602"/>
                </a:cubicBezTo>
                <a:cubicBezTo>
                  <a:pt x="723366" y="408571"/>
                  <a:pt x="722453" y="406738"/>
                  <a:pt x="722453" y="404792"/>
                </a:cubicBezTo>
                <a:cubicBezTo>
                  <a:pt x="722453" y="399182"/>
                  <a:pt x="717879" y="394715"/>
                  <a:pt x="712392" y="394715"/>
                </a:cubicBezTo>
                <a:cubicBezTo>
                  <a:pt x="710563" y="394831"/>
                  <a:pt x="708964" y="395289"/>
                  <a:pt x="707478" y="396091"/>
                </a:cubicBezTo>
                <a:cubicBezTo>
                  <a:pt x="706106" y="396892"/>
                  <a:pt x="704390" y="397120"/>
                  <a:pt x="702791" y="396548"/>
                </a:cubicBezTo>
                <a:cubicBezTo>
                  <a:pt x="701191" y="395975"/>
                  <a:pt x="699933" y="394715"/>
                  <a:pt x="699362" y="393228"/>
                </a:cubicBezTo>
                <a:cubicBezTo>
                  <a:pt x="695704" y="384182"/>
                  <a:pt x="686902" y="377771"/>
                  <a:pt x="676499" y="377771"/>
                </a:cubicBezTo>
                <a:cubicBezTo>
                  <a:pt x="668840" y="377771"/>
                  <a:pt x="662096" y="381205"/>
                  <a:pt x="657523" y="386702"/>
                </a:cubicBezTo>
                <a:cubicBezTo>
                  <a:pt x="655694" y="388991"/>
                  <a:pt x="652265" y="389449"/>
                  <a:pt x="649864" y="387732"/>
                </a:cubicBezTo>
                <a:cubicBezTo>
                  <a:pt x="645636" y="384640"/>
                  <a:pt x="640376" y="382923"/>
                  <a:pt x="634776" y="382923"/>
                </a:cubicBezTo>
                <a:cubicBezTo>
                  <a:pt x="620371" y="383037"/>
                  <a:pt x="608711" y="394715"/>
                  <a:pt x="608711" y="409143"/>
                </a:cubicBezTo>
                <a:lnTo>
                  <a:pt x="608711" y="409602"/>
                </a:lnTo>
                <a:cubicBezTo>
                  <a:pt x="608711" y="412235"/>
                  <a:pt x="606882" y="414640"/>
                  <a:pt x="604254" y="415212"/>
                </a:cubicBezTo>
                <a:cubicBezTo>
                  <a:pt x="594080" y="417617"/>
                  <a:pt x="586421" y="426891"/>
                  <a:pt x="586421" y="437883"/>
                </a:cubicBezTo>
                <a:cubicBezTo>
                  <a:pt x="586421" y="444295"/>
                  <a:pt x="589021" y="450105"/>
                  <a:pt x="593223" y="454314"/>
                </a:cubicBezTo>
                <a:lnTo>
                  <a:pt x="609516" y="461079"/>
                </a:lnTo>
                <a:lnTo>
                  <a:pt x="609627" y="463932"/>
                </a:lnTo>
                <a:lnTo>
                  <a:pt x="609627" y="466852"/>
                </a:lnTo>
                <a:cubicBezTo>
                  <a:pt x="609627" y="466852"/>
                  <a:pt x="609856" y="472576"/>
                  <a:pt x="609856" y="472576"/>
                </a:cubicBezTo>
                <a:lnTo>
                  <a:pt x="609627" y="472576"/>
                </a:lnTo>
                <a:cubicBezTo>
                  <a:pt x="590537" y="472576"/>
                  <a:pt x="574990" y="457004"/>
                  <a:pt x="574990" y="437883"/>
                </a:cubicBezTo>
                <a:cubicBezTo>
                  <a:pt x="574990" y="429695"/>
                  <a:pt x="577848" y="422138"/>
                  <a:pt x="582620" y="416184"/>
                </a:cubicBezTo>
                <a:lnTo>
                  <a:pt x="598519" y="406138"/>
                </a:lnTo>
                <a:lnTo>
                  <a:pt x="597281" y="409143"/>
                </a:lnTo>
                <a:cubicBezTo>
                  <a:pt x="597281" y="409143"/>
                  <a:pt x="597281" y="409715"/>
                  <a:pt x="597281" y="409715"/>
                </a:cubicBezTo>
                <a:lnTo>
                  <a:pt x="602997" y="409715"/>
                </a:lnTo>
                <a:cubicBezTo>
                  <a:pt x="602997" y="409715"/>
                  <a:pt x="601739" y="404105"/>
                  <a:pt x="601739" y="404105"/>
                </a:cubicBezTo>
                <a:lnTo>
                  <a:pt x="598519" y="406138"/>
                </a:lnTo>
                <a:lnTo>
                  <a:pt x="608270" y="382493"/>
                </a:lnTo>
                <a:cubicBezTo>
                  <a:pt x="615057" y="375679"/>
                  <a:pt x="624431" y="371473"/>
                  <a:pt x="634776" y="371473"/>
                </a:cubicBezTo>
                <a:lnTo>
                  <a:pt x="653159" y="377287"/>
                </a:lnTo>
                <a:lnTo>
                  <a:pt x="648721" y="379374"/>
                </a:lnTo>
                <a:lnTo>
                  <a:pt x="653179" y="383037"/>
                </a:lnTo>
                <a:lnTo>
                  <a:pt x="656494" y="378343"/>
                </a:lnTo>
                <a:lnTo>
                  <a:pt x="653159" y="377287"/>
                </a:lnTo>
                <a:close/>
                <a:moveTo>
                  <a:pt x="385804" y="348457"/>
                </a:moveTo>
                <a:cubicBezTo>
                  <a:pt x="392835" y="348457"/>
                  <a:pt x="399236" y="351176"/>
                  <a:pt x="404037" y="355612"/>
                </a:cubicBezTo>
                <a:lnTo>
                  <a:pt x="410277" y="368236"/>
                </a:lnTo>
                <a:lnTo>
                  <a:pt x="408894" y="367692"/>
                </a:lnTo>
                <a:lnTo>
                  <a:pt x="408553" y="367692"/>
                </a:lnTo>
                <a:cubicBezTo>
                  <a:pt x="408553" y="367692"/>
                  <a:pt x="406609" y="367808"/>
                  <a:pt x="406609" y="367808"/>
                </a:cubicBezTo>
                <a:lnTo>
                  <a:pt x="406952" y="373532"/>
                </a:lnTo>
                <a:lnTo>
                  <a:pt x="412668" y="373074"/>
                </a:lnTo>
                <a:lnTo>
                  <a:pt x="410277" y="368236"/>
                </a:lnTo>
                <a:lnTo>
                  <a:pt x="424470" y="373819"/>
                </a:lnTo>
                <a:lnTo>
                  <a:pt x="429646" y="384680"/>
                </a:lnTo>
                <a:lnTo>
                  <a:pt x="427070" y="383609"/>
                </a:lnTo>
                <a:lnTo>
                  <a:pt x="427070" y="389235"/>
                </a:lnTo>
                <a:lnTo>
                  <a:pt x="427069" y="389235"/>
                </a:lnTo>
                <a:lnTo>
                  <a:pt x="426957" y="383609"/>
                </a:lnTo>
                <a:lnTo>
                  <a:pt x="425814" y="383609"/>
                </a:lnTo>
                <a:lnTo>
                  <a:pt x="425814" y="389334"/>
                </a:lnTo>
                <a:lnTo>
                  <a:pt x="427069" y="389235"/>
                </a:lnTo>
                <a:lnTo>
                  <a:pt x="427070" y="389334"/>
                </a:lnTo>
                <a:lnTo>
                  <a:pt x="427070" y="394945"/>
                </a:lnTo>
                <a:lnTo>
                  <a:pt x="426157" y="394945"/>
                </a:lnTo>
                <a:cubicBezTo>
                  <a:pt x="423185" y="395058"/>
                  <a:pt x="420554" y="392769"/>
                  <a:pt x="420327" y="389677"/>
                </a:cubicBezTo>
                <a:lnTo>
                  <a:pt x="409132" y="379257"/>
                </a:lnTo>
                <a:lnTo>
                  <a:pt x="409353" y="379257"/>
                </a:lnTo>
                <a:cubicBezTo>
                  <a:pt x="409353" y="379257"/>
                  <a:pt x="409010" y="373419"/>
                  <a:pt x="409010" y="373419"/>
                </a:cubicBezTo>
                <a:lnTo>
                  <a:pt x="409010" y="379143"/>
                </a:lnTo>
                <a:lnTo>
                  <a:pt x="409132" y="379257"/>
                </a:lnTo>
                <a:lnTo>
                  <a:pt x="407408" y="379257"/>
                </a:lnTo>
                <a:cubicBezTo>
                  <a:pt x="404323" y="379486"/>
                  <a:pt x="401579" y="377197"/>
                  <a:pt x="401351" y="374105"/>
                </a:cubicBezTo>
                <a:cubicBezTo>
                  <a:pt x="400665" y="366089"/>
                  <a:pt x="394035" y="359908"/>
                  <a:pt x="385919" y="359908"/>
                </a:cubicBezTo>
                <a:cubicBezTo>
                  <a:pt x="377345" y="359908"/>
                  <a:pt x="370372" y="366891"/>
                  <a:pt x="370372" y="375479"/>
                </a:cubicBezTo>
                <a:lnTo>
                  <a:pt x="370372" y="375937"/>
                </a:lnTo>
                <a:cubicBezTo>
                  <a:pt x="370372" y="377883"/>
                  <a:pt x="369343" y="379715"/>
                  <a:pt x="367743" y="380746"/>
                </a:cubicBezTo>
                <a:cubicBezTo>
                  <a:pt x="366142" y="381777"/>
                  <a:pt x="364085" y="382006"/>
                  <a:pt x="362256" y="381205"/>
                </a:cubicBezTo>
                <a:cubicBezTo>
                  <a:pt x="360312" y="380288"/>
                  <a:pt x="358255" y="379831"/>
                  <a:pt x="355968" y="379831"/>
                </a:cubicBezTo>
                <a:cubicBezTo>
                  <a:pt x="347625" y="379831"/>
                  <a:pt x="340879" y="386242"/>
                  <a:pt x="340422" y="394372"/>
                </a:cubicBezTo>
                <a:cubicBezTo>
                  <a:pt x="340193" y="396777"/>
                  <a:pt x="338593" y="398837"/>
                  <a:pt x="336308" y="399525"/>
                </a:cubicBezTo>
                <a:cubicBezTo>
                  <a:pt x="330705" y="401241"/>
                  <a:pt x="326590" y="406394"/>
                  <a:pt x="326590" y="412577"/>
                </a:cubicBezTo>
                <a:cubicBezTo>
                  <a:pt x="326590" y="420134"/>
                  <a:pt x="332650" y="426203"/>
                  <a:pt x="340193" y="426203"/>
                </a:cubicBezTo>
                <a:lnTo>
                  <a:pt x="339966" y="426203"/>
                </a:lnTo>
                <a:cubicBezTo>
                  <a:pt x="339966" y="426203"/>
                  <a:pt x="340193" y="431927"/>
                  <a:pt x="340193" y="431927"/>
                </a:cubicBezTo>
                <a:lnTo>
                  <a:pt x="340193" y="426203"/>
                </a:lnTo>
                <a:lnTo>
                  <a:pt x="341452" y="426203"/>
                </a:lnTo>
                <a:cubicBezTo>
                  <a:pt x="341452" y="426203"/>
                  <a:pt x="341908" y="426203"/>
                  <a:pt x="341908" y="426203"/>
                </a:cubicBezTo>
                <a:lnTo>
                  <a:pt x="342937" y="426203"/>
                </a:lnTo>
                <a:cubicBezTo>
                  <a:pt x="342937" y="426203"/>
                  <a:pt x="426843" y="426203"/>
                  <a:pt x="426843" y="426203"/>
                </a:cubicBezTo>
                <a:lnTo>
                  <a:pt x="427070" y="426203"/>
                </a:lnTo>
                <a:cubicBezTo>
                  <a:pt x="435645" y="426203"/>
                  <a:pt x="442618" y="419218"/>
                  <a:pt x="442618" y="410631"/>
                </a:cubicBezTo>
                <a:cubicBezTo>
                  <a:pt x="442618" y="402043"/>
                  <a:pt x="435645" y="395058"/>
                  <a:pt x="427070" y="395058"/>
                </a:cubicBezTo>
                <a:lnTo>
                  <a:pt x="427070" y="394945"/>
                </a:lnTo>
                <a:lnTo>
                  <a:pt x="427186" y="394945"/>
                </a:lnTo>
                <a:lnTo>
                  <a:pt x="427300" y="394945"/>
                </a:lnTo>
                <a:lnTo>
                  <a:pt x="427186" y="389225"/>
                </a:lnTo>
                <a:lnTo>
                  <a:pt x="431644" y="388875"/>
                </a:lnTo>
                <a:lnTo>
                  <a:pt x="429646" y="384680"/>
                </a:lnTo>
                <a:lnTo>
                  <a:pt x="446133" y="391538"/>
                </a:lnTo>
                <a:cubicBezTo>
                  <a:pt x="451019" y="396432"/>
                  <a:pt x="454048" y="403188"/>
                  <a:pt x="454048" y="410631"/>
                </a:cubicBezTo>
                <a:cubicBezTo>
                  <a:pt x="454048" y="425515"/>
                  <a:pt x="441931" y="437652"/>
                  <a:pt x="427070" y="437652"/>
                </a:cubicBezTo>
                <a:lnTo>
                  <a:pt x="342937" y="437652"/>
                </a:lnTo>
                <a:cubicBezTo>
                  <a:pt x="342937" y="437652"/>
                  <a:pt x="342708" y="437652"/>
                  <a:pt x="342708" y="437652"/>
                </a:cubicBezTo>
                <a:lnTo>
                  <a:pt x="341795" y="437652"/>
                </a:lnTo>
                <a:cubicBezTo>
                  <a:pt x="341795" y="437652"/>
                  <a:pt x="340536" y="437652"/>
                  <a:pt x="340536" y="437652"/>
                </a:cubicBezTo>
                <a:lnTo>
                  <a:pt x="340309" y="437652"/>
                </a:lnTo>
                <a:cubicBezTo>
                  <a:pt x="326477" y="437652"/>
                  <a:pt x="315274" y="426432"/>
                  <a:pt x="315274" y="412577"/>
                </a:cubicBezTo>
                <a:lnTo>
                  <a:pt x="329273" y="393701"/>
                </a:lnTo>
                <a:lnTo>
                  <a:pt x="334706" y="394028"/>
                </a:lnTo>
                <a:lnTo>
                  <a:pt x="333107" y="388532"/>
                </a:lnTo>
                <a:lnTo>
                  <a:pt x="329273" y="393701"/>
                </a:lnTo>
                <a:lnTo>
                  <a:pt x="328992" y="393685"/>
                </a:lnTo>
                <a:cubicBezTo>
                  <a:pt x="329792" y="379602"/>
                  <a:pt x="341565" y="368380"/>
                  <a:pt x="355854" y="368380"/>
                </a:cubicBezTo>
                <a:lnTo>
                  <a:pt x="361298" y="369516"/>
                </a:lnTo>
                <a:lnTo>
                  <a:pt x="358826" y="375479"/>
                </a:lnTo>
                <a:cubicBezTo>
                  <a:pt x="358826" y="375479"/>
                  <a:pt x="358826" y="375937"/>
                  <a:pt x="358826" y="375937"/>
                </a:cubicBezTo>
                <a:lnTo>
                  <a:pt x="364542" y="375937"/>
                </a:lnTo>
                <a:lnTo>
                  <a:pt x="364741" y="375479"/>
                </a:lnTo>
                <a:lnTo>
                  <a:pt x="366828" y="370671"/>
                </a:lnTo>
                <a:lnTo>
                  <a:pt x="361298" y="369516"/>
                </a:lnTo>
                <a:lnTo>
                  <a:pt x="366743" y="356386"/>
                </a:lnTo>
                <a:cubicBezTo>
                  <a:pt x="371629" y="351491"/>
                  <a:pt x="378374" y="348457"/>
                  <a:pt x="385804" y="348457"/>
                </a:cubicBezTo>
                <a:close/>
                <a:moveTo>
                  <a:pt x="902266" y="263613"/>
                </a:moveTo>
                <a:cubicBezTo>
                  <a:pt x="912668" y="263613"/>
                  <a:pt x="922156" y="268536"/>
                  <a:pt x="928672" y="276093"/>
                </a:cubicBezTo>
                <a:lnTo>
                  <a:pt x="937325" y="300209"/>
                </a:lnTo>
                <a:lnTo>
                  <a:pt x="932102" y="300825"/>
                </a:lnTo>
                <a:lnTo>
                  <a:pt x="933245" y="305405"/>
                </a:lnTo>
                <a:lnTo>
                  <a:pt x="933473" y="306322"/>
                </a:lnTo>
                <a:lnTo>
                  <a:pt x="939189" y="306322"/>
                </a:lnTo>
                <a:cubicBezTo>
                  <a:pt x="939189" y="306322"/>
                  <a:pt x="939189" y="305405"/>
                  <a:pt x="939189" y="305405"/>
                </a:cubicBezTo>
                <a:lnTo>
                  <a:pt x="937325" y="300209"/>
                </a:lnTo>
                <a:lnTo>
                  <a:pt x="937932" y="300139"/>
                </a:lnTo>
                <a:cubicBezTo>
                  <a:pt x="945476" y="300139"/>
                  <a:pt x="952221" y="303688"/>
                  <a:pt x="956908" y="309070"/>
                </a:cubicBezTo>
                <a:lnTo>
                  <a:pt x="963243" y="326642"/>
                </a:lnTo>
                <a:lnTo>
                  <a:pt x="958737" y="324413"/>
                </a:lnTo>
                <a:lnTo>
                  <a:pt x="958737" y="330137"/>
                </a:lnTo>
                <a:cubicBezTo>
                  <a:pt x="958737" y="330137"/>
                  <a:pt x="964338" y="330137"/>
                  <a:pt x="964338" y="330137"/>
                </a:cubicBezTo>
                <a:lnTo>
                  <a:pt x="964338" y="329679"/>
                </a:lnTo>
                <a:lnTo>
                  <a:pt x="963243" y="326642"/>
                </a:lnTo>
                <a:lnTo>
                  <a:pt x="977254" y="333573"/>
                </a:lnTo>
                <a:cubicBezTo>
                  <a:pt x="981828" y="338954"/>
                  <a:pt x="984570" y="346168"/>
                  <a:pt x="984570" y="353954"/>
                </a:cubicBezTo>
                <a:lnTo>
                  <a:pt x="967935" y="381017"/>
                </a:lnTo>
                <a:lnTo>
                  <a:pt x="965251" y="376396"/>
                </a:lnTo>
                <a:lnTo>
                  <a:pt x="967465" y="381494"/>
                </a:lnTo>
                <a:lnTo>
                  <a:pt x="958051" y="384068"/>
                </a:lnTo>
                <a:lnTo>
                  <a:pt x="854713" y="384068"/>
                </a:lnTo>
                <a:cubicBezTo>
                  <a:pt x="854713" y="384068"/>
                  <a:pt x="854484" y="384068"/>
                  <a:pt x="854484" y="384068"/>
                </a:cubicBezTo>
                <a:lnTo>
                  <a:pt x="853570" y="384068"/>
                </a:lnTo>
                <a:lnTo>
                  <a:pt x="852082" y="384068"/>
                </a:lnTo>
                <a:cubicBezTo>
                  <a:pt x="852082" y="384068"/>
                  <a:pt x="851969" y="378342"/>
                  <a:pt x="851969" y="378342"/>
                </a:cubicBezTo>
                <a:lnTo>
                  <a:pt x="851969" y="372846"/>
                </a:lnTo>
                <a:lnTo>
                  <a:pt x="853455" y="372846"/>
                </a:lnTo>
                <a:cubicBezTo>
                  <a:pt x="853455" y="372846"/>
                  <a:pt x="853911" y="372846"/>
                  <a:pt x="853911" y="372846"/>
                </a:cubicBezTo>
                <a:lnTo>
                  <a:pt x="958165" y="372846"/>
                </a:lnTo>
                <a:cubicBezTo>
                  <a:pt x="959651" y="372846"/>
                  <a:pt x="961137" y="372503"/>
                  <a:pt x="962509" y="371702"/>
                </a:cubicBezTo>
                <a:lnTo>
                  <a:pt x="963081" y="371357"/>
                </a:lnTo>
                <a:cubicBezTo>
                  <a:pt x="968568" y="369068"/>
                  <a:pt x="973140" y="362426"/>
                  <a:pt x="973140" y="354183"/>
                </a:cubicBezTo>
                <a:cubicBezTo>
                  <a:pt x="973140" y="348916"/>
                  <a:pt x="971311" y="344336"/>
                  <a:pt x="968568" y="341130"/>
                </a:cubicBezTo>
                <a:cubicBezTo>
                  <a:pt x="965710" y="337923"/>
                  <a:pt x="962166" y="335977"/>
                  <a:pt x="958394" y="335977"/>
                </a:cubicBezTo>
                <a:cubicBezTo>
                  <a:pt x="955307" y="335862"/>
                  <a:pt x="952792" y="333230"/>
                  <a:pt x="952792" y="330137"/>
                </a:cubicBezTo>
                <a:cubicBezTo>
                  <a:pt x="952792" y="330137"/>
                  <a:pt x="952792" y="329794"/>
                  <a:pt x="952792" y="329794"/>
                </a:cubicBezTo>
                <a:cubicBezTo>
                  <a:pt x="952792" y="324527"/>
                  <a:pt x="950963" y="319833"/>
                  <a:pt x="948106" y="316627"/>
                </a:cubicBezTo>
                <a:cubicBezTo>
                  <a:pt x="945362" y="313421"/>
                  <a:pt x="941704" y="311588"/>
                  <a:pt x="937817" y="311588"/>
                </a:cubicBezTo>
                <a:cubicBezTo>
                  <a:pt x="936789" y="311588"/>
                  <a:pt x="935760" y="311704"/>
                  <a:pt x="934731" y="311933"/>
                </a:cubicBezTo>
                <a:cubicBezTo>
                  <a:pt x="933016" y="312390"/>
                  <a:pt x="931187" y="312047"/>
                  <a:pt x="929815" y="310902"/>
                </a:cubicBezTo>
                <a:cubicBezTo>
                  <a:pt x="928444" y="309756"/>
                  <a:pt x="927643" y="308154"/>
                  <a:pt x="927643" y="306322"/>
                </a:cubicBezTo>
                <a:cubicBezTo>
                  <a:pt x="927643" y="306322"/>
                  <a:pt x="927643" y="305405"/>
                  <a:pt x="927643" y="305405"/>
                </a:cubicBezTo>
                <a:cubicBezTo>
                  <a:pt x="927643" y="296818"/>
                  <a:pt x="924557" y="289031"/>
                  <a:pt x="919870" y="283650"/>
                </a:cubicBezTo>
                <a:cubicBezTo>
                  <a:pt x="915069" y="278155"/>
                  <a:pt x="908896" y="275064"/>
                  <a:pt x="902037" y="275064"/>
                </a:cubicBezTo>
                <a:cubicBezTo>
                  <a:pt x="896550" y="275064"/>
                  <a:pt x="891522" y="277124"/>
                  <a:pt x="887291" y="280673"/>
                </a:cubicBezTo>
                <a:cubicBezTo>
                  <a:pt x="883061" y="284224"/>
                  <a:pt x="879746" y="289376"/>
                  <a:pt x="877917" y="295444"/>
                </a:cubicBezTo>
                <a:cubicBezTo>
                  <a:pt x="877461" y="296933"/>
                  <a:pt x="876431" y="298307"/>
                  <a:pt x="874832" y="298995"/>
                </a:cubicBezTo>
                <a:cubicBezTo>
                  <a:pt x="873230" y="299681"/>
                  <a:pt x="871517" y="299681"/>
                  <a:pt x="870031" y="298995"/>
                </a:cubicBezTo>
                <a:cubicBezTo>
                  <a:pt x="868429" y="298307"/>
                  <a:pt x="866600" y="297848"/>
                  <a:pt x="864771" y="297848"/>
                </a:cubicBezTo>
                <a:cubicBezTo>
                  <a:pt x="859057" y="297735"/>
                  <a:pt x="853570" y="301971"/>
                  <a:pt x="851055" y="308841"/>
                </a:cubicBezTo>
                <a:cubicBezTo>
                  <a:pt x="850369" y="310673"/>
                  <a:pt x="848883" y="312047"/>
                  <a:pt x="846939" y="312505"/>
                </a:cubicBezTo>
                <a:cubicBezTo>
                  <a:pt x="835737" y="315024"/>
                  <a:pt x="826363" y="327160"/>
                  <a:pt x="826363" y="342274"/>
                </a:cubicBezTo>
                <a:cubicBezTo>
                  <a:pt x="826363" y="350862"/>
                  <a:pt x="829449" y="358648"/>
                  <a:pt x="834136" y="364029"/>
                </a:cubicBezTo>
                <a:cubicBezTo>
                  <a:pt x="838937" y="369526"/>
                  <a:pt x="845110" y="372617"/>
                  <a:pt x="851969" y="372617"/>
                </a:cubicBezTo>
                <a:lnTo>
                  <a:pt x="851969" y="372846"/>
                </a:lnTo>
                <a:lnTo>
                  <a:pt x="851855" y="372846"/>
                </a:lnTo>
                <a:cubicBezTo>
                  <a:pt x="851855" y="372846"/>
                  <a:pt x="851969" y="378571"/>
                  <a:pt x="851969" y="378571"/>
                </a:cubicBezTo>
                <a:lnTo>
                  <a:pt x="851969" y="384068"/>
                </a:lnTo>
                <a:cubicBezTo>
                  <a:pt x="841567" y="384068"/>
                  <a:pt x="832079" y="379143"/>
                  <a:pt x="825563" y="371586"/>
                </a:cubicBezTo>
                <a:cubicBezTo>
                  <a:pt x="819047" y="364029"/>
                  <a:pt x="815046" y="353725"/>
                  <a:pt x="815046" y="342390"/>
                </a:cubicBezTo>
                <a:cubicBezTo>
                  <a:pt x="815046" y="322696"/>
                  <a:pt x="827163" y="305634"/>
                  <a:pt x="844539" y="301513"/>
                </a:cubicBezTo>
                <a:lnTo>
                  <a:pt x="844643" y="301973"/>
                </a:lnTo>
                <a:lnTo>
                  <a:pt x="840424" y="305176"/>
                </a:lnTo>
                <a:lnTo>
                  <a:pt x="845796" y="307124"/>
                </a:lnTo>
                <a:lnTo>
                  <a:pt x="844643" y="301973"/>
                </a:lnTo>
                <a:lnTo>
                  <a:pt x="865001" y="286513"/>
                </a:lnTo>
                <a:lnTo>
                  <a:pt x="870125" y="287621"/>
                </a:lnTo>
                <a:lnTo>
                  <a:pt x="867173" y="292238"/>
                </a:lnTo>
                <a:lnTo>
                  <a:pt x="872660" y="293841"/>
                </a:lnTo>
                <a:lnTo>
                  <a:pt x="875059" y="288688"/>
                </a:lnTo>
                <a:lnTo>
                  <a:pt x="870125" y="287621"/>
                </a:lnTo>
                <a:lnTo>
                  <a:pt x="880203" y="271858"/>
                </a:lnTo>
                <a:cubicBezTo>
                  <a:pt x="886262" y="266704"/>
                  <a:pt x="893921" y="263613"/>
                  <a:pt x="902266" y="263613"/>
                </a:cubicBezTo>
                <a:close/>
                <a:moveTo>
                  <a:pt x="548723" y="206910"/>
                </a:moveTo>
                <a:lnTo>
                  <a:pt x="550935" y="207507"/>
                </a:lnTo>
                <a:lnTo>
                  <a:pt x="551054" y="208997"/>
                </a:lnTo>
                <a:lnTo>
                  <a:pt x="549344" y="211943"/>
                </a:lnTo>
                <a:lnTo>
                  <a:pt x="548861" y="211825"/>
                </a:lnTo>
                <a:lnTo>
                  <a:pt x="548471" y="206935"/>
                </a:lnTo>
                <a:close/>
                <a:moveTo>
                  <a:pt x="856763" y="186791"/>
                </a:moveTo>
                <a:lnTo>
                  <a:pt x="856656" y="186898"/>
                </a:lnTo>
                <a:lnTo>
                  <a:pt x="856656" y="186800"/>
                </a:lnTo>
                <a:close/>
                <a:moveTo>
                  <a:pt x="856771" y="186783"/>
                </a:moveTo>
                <a:lnTo>
                  <a:pt x="856771" y="186790"/>
                </a:lnTo>
                <a:lnTo>
                  <a:pt x="856763" y="186791"/>
                </a:lnTo>
                <a:close/>
                <a:moveTo>
                  <a:pt x="578534" y="185180"/>
                </a:moveTo>
                <a:lnTo>
                  <a:pt x="601180" y="196758"/>
                </a:lnTo>
                <a:lnTo>
                  <a:pt x="596939" y="198690"/>
                </a:lnTo>
                <a:lnTo>
                  <a:pt x="601282" y="202469"/>
                </a:lnTo>
                <a:lnTo>
                  <a:pt x="605855" y="199149"/>
                </a:lnTo>
                <a:lnTo>
                  <a:pt x="601180" y="196758"/>
                </a:lnTo>
                <a:lnTo>
                  <a:pt x="622316" y="187126"/>
                </a:lnTo>
                <a:cubicBezTo>
                  <a:pt x="631404" y="187126"/>
                  <a:pt x="639663" y="190704"/>
                  <a:pt x="645736" y="196544"/>
                </a:cubicBezTo>
                <a:lnTo>
                  <a:pt x="654436" y="215958"/>
                </a:lnTo>
                <a:lnTo>
                  <a:pt x="651466" y="214033"/>
                </a:lnTo>
                <a:lnTo>
                  <a:pt x="651352" y="214033"/>
                </a:lnTo>
                <a:cubicBezTo>
                  <a:pt x="651352" y="214033"/>
                  <a:pt x="650207" y="214033"/>
                  <a:pt x="650207" y="214033"/>
                </a:cubicBezTo>
                <a:lnTo>
                  <a:pt x="650207" y="219758"/>
                </a:lnTo>
                <a:cubicBezTo>
                  <a:pt x="650207" y="219758"/>
                  <a:pt x="656037" y="219530"/>
                  <a:pt x="656037" y="219530"/>
                </a:cubicBezTo>
                <a:lnTo>
                  <a:pt x="654436" y="215958"/>
                </a:lnTo>
                <a:lnTo>
                  <a:pt x="679081" y="231925"/>
                </a:lnTo>
                <a:lnTo>
                  <a:pt x="677644" y="231095"/>
                </a:lnTo>
                <a:lnTo>
                  <a:pt x="676621" y="236669"/>
                </a:lnTo>
                <a:lnTo>
                  <a:pt x="676501" y="236819"/>
                </a:lnTo>
                <a:lnTo>
                  <a:pt x="675472" y="242430"/>
                </a:lnTo>
                <a:cubicBezTo>
                  <a:pt x="673527" y="242086"/>
                  <a:pt x="672041" y="240827"/>
                  <a:pt x="671241" y="239109"/>
                </a:cubicBezTo>
                <a:cubicBezTo>
                  <a:pt x="667697" y="231322"/>
                  <a:pt x="659924" y="225941"/>
                  <a:pt x="650893" y="225941"/>
                </a:cubicBezTo>
                <a:lnTo>
                  <a:pt x="651009" y="225941"/>
                </a:lnTo>
                <a:cubicBezTo>
                  <a:pt x="651009" y="225941"/>
                  <a:pt x="650893" y="220216"/>
                  <a:pt x="650893" y="220216"/>
                </a:cubicBezTo>
                <a:lnTo>
                  <a:pt x="650893" y="225941"/>
                </a:lnTo>
                <a:lnTo>
                  <a:pt x="649866" y="225941"/>
                </a:lnTo>
                <a:cubicBezTo>
                  <a:pt x="646779" y="226056"/>
                  <a:pt x="644150" y="223538"/>
                  <a:pt x="644036" y="220446"/>
                </a:cubicBezTo>
                <a:cubicBezTo>
                  <a:pt x="643577" y="208538"/>
                  <a:pt x="633746" y="199033"/>
                  <a:pt x="621745" y="199033"/>
                </a:cubicBezTo>
                <a:cubicBezTo>
                  <a:pt x="615000" y="199033"/>
                  <a:pt x="609056" y="201897"/>
                  <a:pt x="604940" y="206592"/>
                </a:cubicBezTo>
                <a:cubicBezTo>
                  <a:pt x="603797" y="207850"/>
                  <a:pt x="602083" y="208538"/>
                  <a:pt x="600368" y="208538"/>
                </a:cubicBezTo>
                <a:cubicBezTo>
                  <a:pt x="598653" y="208423"/>
                  <a:pt x="597053" y="207507"/>
                  <a:pt x="596024" y="206134"/>
                </a:cubicBezTo>
                <a:cubicBezTo>
                  <a:pt x="591909" y="200523"/>
                  <a:pt x="585393" y="196858"/>
                  <a:pt x="577963" y="196858"/>
                </a:cubicBezTo>
                <a:cubicBezTo>
                  <a:pt x="567560" y="196858"/>
                  <a:pt x="558758" y="204187"/>
                  <a:pt x="556357" y="213920"/>
                </a:cubicBezTo>
                <a:cubicBezTo>
                  <a:pt x="555787" y="216324"/>
                  <a:pt x="553728" y="218041"/>
                  <a:pt x="551329" y="218270"/>
                </a:cubicBezTo>
                <a:lnTo>
                  <a:pt x="548927" y="218500"/>
                </a:lnTo>
                <a:cubicBezTo>
                  <a:pt x="547785" y="218500"/>
                  <a:pt x="546642" y="218270"/>
                  <a:pt x="545613" y="217698"/>
                </a:cubicBezTo>
                <a:cubicBezTo>
                  <a:pt x="540696" y="214835"/>
                  <a:pt x="534982" y="213232"/>
                  <a:pt x="528809" y="213232"/>
                </a:cubicBezTo>
                <a:cubicBezTo>
                  <a:pt x="513491" y="213232"/>
                  <a:pt x="500574" y="223538"/>
                  <a:pt x="496573" y="237621"/>
                </a:cubicBezTo>
                <a:cubicBezTo>
                  <a:pt x="495887" y="240026"/>
                  <a:pt x="493600" y="241742"/>
                  <a:pt x="491086" y="241742"/>
                </a:cubicBezTo>
                <a:cubicBezTo>
                  <a:pt x="472795" y="241972"/>
                  <a:pt x="458049" y="256856"/>
                  <a:pt x="458049" y="275292"/>
                </a:cubicBezTo>
                <a:cubicBezTo>
                  <a:pt x="458049" y="292008"/>
                  <a:pt x="470281" y="305862"/>
                  <a:pt x="486170" y="308496"/>
                </a:cubicBezTo>
                <a:lnTo>
                  <a:pt x="486513" y="308496"/>
                </a:lnTo>
                <a:cubicBezTo>
                  <a:pt x="487656" y="308725"/>
                  <a:pt x="488799" y="308841"/>
                  <a:pt x="489942" y="308841"/>
                </a:cubicBezTo>
                <a:lnTo>
                  <a:pt x="667697" y="308841"/>
                </a:lnTo>
                <a:cubicBezTo>
                  <a:pt x="667697" y="308841"/>
                  <a:pt x="668269" y="308841"/>
                  <a:pt x="668269" y="308841"/>
                </a:cubicBezTo>
                <a:lnTo>
                  <a:pt x="668499" y="308841"/>
                </a:lnTo>
                <a:cubicBezTo>
                  <a:pt x="668499" y="308841"/>
                  <a:pt x="669526" y="308841"/>
                  <a:pt x="669526" y="308841"/>
                </a:cubicBezTo>
                <a:cubicBezTo>
                  <a:pt x="688045" y="308725"/>
                  <a:pt x="703020" y="293841"/>
                  <a:pt x="703020" y="275292"/>
                </a:cubicBezTo>
                <a:cubicBezTo>
                  <a:pt x="703020" y="258804"/>
                  <a:pt x="691132" y="245178"/>
                  <a:pt x="675585" y="242315"/>
                </a:cubicBezTo>
                <a:lnTo>
                  <a:pt x="676614" y="236704"/>
                </a:lnTo>
                <a:lnTo>
                  <a:pt x="676621" y="236669"/>
                </a:lnTo>
                <a:lnTo>
                  <a:pt x="676957" y="236247"/>
                </a:lnTo>
                <a:lnTo>
                  <a:pt x="682215" y="233956"/>
                </a:lnTo>
                <a:lnTo>
                  <a:pt x="679081" y="231925"/>
                </a:lnTo>
                <a:lnTo>
                  <a:pt x="703992" y="246322"/>
                </a:lnTo>
                <a:cubicBezTo>
                  <a:pt x="710594" y="254137"/>
                  <a:pt x="714566" y="264242"/>
                  <a:pt x="714566" y="275292"/>
                </a:cubicBezTo>
                <a:cubicBezTo>
                  <a:pt x="714566" y="300137"/>
                  <a:pt x="694447" y="320290"/>
                  <a:pt x="669642" y="320290"/>
                </a:cubicBezTo>
                <a:lnTo>
                  <a:pt x="668726" y="320290"/>
                </a:lnTo>
                <a:cubicBezTo>
                  <a:pt x="668726" y="320290"/>
                  <a:pt x="668269" y="320290"/>
                  <a:pt x="668269" y="320290"/>
                </a:cubicBezTo>
                <a:lnTo>
                  <a:pt x="490285" y="320290"/>
                </a:lnTo>
                <a:cubicBezTo>
                  <a:pt x="488228" y="320290"/>
                  <a:pt x="486284" y="320176"/>
                  <a:pt x="484455" y="319717"/>
                </a:cubicBezTo>
                <a:lnTo>
                  <a:pt x="484493" y="319547"/>
                </a:lnTo>
                <a:lnTo>
                  <a:pt x="484798" y="319717"/>
                </a:lnTo>
                <a:lnTo>
                  <a:pt x="485713" y="314107"/>
                </a:lnTo>
                <a:lnTo>
                  <a:pt x="484493" y="319547"/>
                </a:lnTo>
                <a:lnTo>
                  <a:pt x="457920" y="304632"/>
                </a:lnTo>
                <a:cubicBezTo>
                  <a:pt x="451162" y="296759"/>
                  <a:pt x="447075" y="286511"/>
                  <a:pt x="447075" y="275292"/>
                </a:cubicBezTo>
                <a:cubicBezTo>
                  <a:pt x="447075" y="262925"/>
                  <a:pt x="452049" y="251732"/>
                  <a:pt x="460094" y="243603"/>
                </a:cubicBezTo>
                <a:lnTo>
                  <a:pt x="487766" y="231891"/>
                </a:lnTo>
                <a:lnTo>
                  <a:pt x="486056" y="234415"/>
                </a:lnTo>
                <a:lnTo>
                  <a:pt x="491543" y="236018"/>
                </a:lnTo>
                <a:lnTo>
                  <a:pt x="491543" y="230293"/>
                </a:lnTo>
                <a:lnTo>
                  <a:pt x="487766" y="231891"/>
                </a:lnTo>
                <a:lnTo>
                  <a:pt x="501960" y="210956"/>
                </a:lnTo>
                <a:cubicBezTo>
                  <a:pt x="509518" y="205131"/>
                  <a:pt x="518978" y="201667"/>
                  <a:pt x="529266" y="201667"/>
                </a:cubicBezTo>
                <a:lnTo>
                  <a:pt x="548415" y="206828"/>
                </a:lnTo>
                <a:lnTo>
                  <a:pt x="545726" y="211057"/>
                </a:lnTo>
                <a:lnTo>
                  <a:pt x="548861" y="211825"/>
                </a:lnTo>
                <a:lnTo>
                  <a:pt x="548927" y="212660"/>
                </a:lnTo>
                <a:lnTo>
                  <a:pt x="549344" y="211943"/>
                </a:lnTo>
                <a:lnTo>
                  <a:pt x="551329" y="212430"/>
                </a:lnTo>
                <a:lnTo>
                  <a:pt x="551054" y="208997"/>
                </a:lnTo>
                <a:lnTo>
                  <a:pt x="551786" y="207737"/>
                </a:lnTo>
                <a:lnTo>
                  <a:pt x="550935" y="207507"/>
                </a:lnTo>
                <a:lnTo>
                  <a:pt x="550870" y="206706"/>
                </a:lnTo>
                <a:lnTo>
                  <a:pt x="548723" y="206910"/>
                </a:lnTo>
                <a:lnTo>
                  <a:pt x="548415" y="206828"/>
                </a:lnTo>
                <a:lnTo>
                  <a:pt x="557502" y="192536"/>
                </a:lnTo>
                <a:cubicBezTo>
                  <a:pt x="563275" y="187927"/>
                  <a:pt x="570591" y="185180"/>
                  <a:pt x="578534" y="185180"/>
                </a:cubicBezTo>
                <a:close/>
                <a:moveTo>
                  <a:pt x="1012997" y="184070"/>
                </a:moveTo>
                <a:lnTo>
                  <a:pt x="1016086" y="199370"/>
                </a:lnTo>
                <a:lnTo>
                  <a:pt x="1010976" y="211744"/>
                </a:lnTo>
                <a:lnTo>
                  <a:pt x="1010976" y="212203"/>
                </a:lnTo>
                <a:cubicBezTo>
                  <a:pt x="1010976" y="214837"/>
                  <a:pt x="1009147" y="217241"/>
                  <a:pt x="1006518" y="217814"/>
                </a:cubicBezTo>
                <a:cubicBezTo>
                  <a:pt x="996344" y="220218"/>
                  <a:pt x="988685" y="229492"/>
                  <a:pt x="988685" y="240484"/>
                </a:cubicBezTo>
                <a:cubicBezTo>
                  <a:pt x="988685" y="246896"/>
                  <a:pt x="991285" y="252706"/>
                  <a:pt x="995487" y="256915"/>
                </a:cubicBezTo>
                <a:lnTo>
                  <a:pt x="1001322" y="259338"/>
                </a:lnTo>
                <a:lnTo>
                  <a:pt x="1011781" y="263680"/>
                </a:lnTo>
                <a:lnTo>
                  <a:pt x="1011891" y="266532"/>
                </a:lnTo>
                <a:lnTo>
                  <a:pt x="1011891" y="263727"/>
                </a:lnTo>
                <a:lnTo>
                  <a:pt x="1011781" y="263680"/>
                </a:lnTo>
                <a:lnTo>
                  <a:pt x="1011777" y="263613"/>
                </a:lnTo>
                <a:lnTo>
                  <a:pt x="1013949" y="263613"/>
                </a:lnTo>
                <a:cubicBezTo>
                  <a:pt x="1013949" y="263613"/>
                  <a:pt x="1014406" y="263613"/>
                  <a:pt x="1014406" y="263613"/>
                </a:cubicBezTo>
                <a:lnTo>
                  <a:pt x="1016006" y="263613"/>
                </a:lnTo>
                <a:lnTo>
                  <a:pt x="1025140" y="263613"/>
                </a:lnTo>
                <a:lnTo>
                  <a:pt x="1022828" y="275062"/>
                </a:lnTo>
                <a:lnTo>
                  <a:pt x="1016120" y="275062"/>
                </a:lnTo>
                <a:lnTo>
                  <a:pt x="1015892" y="275062"/>
                </a:lnTo>
                <a:cubicBezTo>
                  <a:pt x="1015892" y="275062"/>
                  <a:pt x="1014406" y="275062"/>
                  <a:pt x="1014406" y="275062"/>
                </a:cubicBezTo>
                <a:lnTo>
                  <a:pt x="1012462" y="275062"/>
                </a:lnTo>
                <a:lnTo>
                  <a:pt x="1012234" y="269338"/>
                </a:lnTo>
                <a:lnTo>
                  <a:pt x="1012005" y="269453"/>
                </a:lnTo>
                <a:lnTo>
                  <a:pt x="1011891" y="266533"/>
                </a:lnTo>
                <a:lnTo>
                  <a:pt x="1011891" y="269453"/>
                </a:lnTo>
                <a:cubicBezTo>
                  <a:pt x="1011891" y="269453"/>
                  <a:pt x="1012119" y="275178"/>
                  <a:pt x="1012119" y="275178"/>
                </a:cubicBezTo>
                <a:lnTo>
                  <a:pt x="1011891" y="275178"/>
                </a:lnTo>
                <a:cubicBezTo>
                  <a:pt x="992802" y="275178"/>
                  <a:pt x="977254" y="259606"/>
                  <a:pt x="977254" y="240484"/>
                </a:cubicBezTo>
                <a:cubicBezTo>
                  <a:pt x="977254" y="232296"/>
                  <a:pt x="980112" y="224740"/>
                  <a:pt x="984885" y="218786"/>
                </a:cubicBezTo>
                <a:lnTo>
                  <a:pt x="995139" y="212307"/>
                </a:lnTo>
                <a:lnTo>
                  <a:pt x="1000783" y="208739"/>
                </a:lnTo>
                <a:lnTo>
                  <a:pt x="999545" y="211744"/>
                </a:lnTo>
                <a:cubicBezTo>
                  <a:pt x="999545" y="211744"/>
                  <a:pt x="999545" y="212317"/>
                  <a:pt x="999545" y="212317"/>
                </a:cubicBezTo>
                <a:lnTo>
                  <a:pt x="1005261" y="212317"/>
                </a:lnTo>
                <a:cubicBezTo>
                  <a:pt x="1005261" y="212317"/>
                  <a:pt x="1004003" y="206706"/>
                  <a:pt x="1004003" y="206706"/>
                </a:cubicBezTo>
                <a:lnTo>
                  <a:pt x="1000783" y="208739"/>
                </a:lnTo>
                <a:lnTo>
                  <a:pt x="1005732" y="196743"/>
                </a:lnTo>
                <a:lnTo>
                  <a:pt x="1010534" y="185094"/>
                </a:lnTo>
                <a:close/>
                <a:moveTo>
                  <a:pt x="306472" y="168921"/>
                </a:moveTo>
                <a:cubicBezTo>
                  <a:pt x="314074" y="168921"/>
                  <a:pt x="321132" y="171268"/>
                  <a:pt x="326949" y="175275"/>
                </a:cubicBezTo>
                <a:lnTo>
                  <a:pt x="336726" y="187531"/>
                </a:lnTo>
                <a:lnTo>
                  <a:pt x="331850" y="188844"/>
                </a:lnTo>
                <a:lnTo>
                  <a:pt x="334706" y="193767"/>
                </a:lnTo>
                <a:lnTo>
                  <a:pt x="339966" y="191592"/>
                </a:lnTo>
                <a:lnTo>
                  <a:pt x="336726" y="187531"/>
                </a:lnTo>
                <a:lnTo>
                  <a:pt x="342481" y="185981"/>
                </a:lnTo>
                <a:cubicBezTo>
                  <a:pt x="348424" y="185981"/>
                  <a:pt x="353798" y="188386"/>
                  <a:pt x="357683" y="192293"/>
                </a:cubicBezTo>
                <a:lnTo>
                  <a:pt x="361371" y="201282"/>
                </a:lnTo>
                <a:lnTo>
                  <a:pt x="356197" y="202241"/>
                </a:lnTo>
                <a:lnTo>
                  <a:pt x="358255" y="207623"/>
                </a:lnTo>
                <a:lnTo>
                  <a:pt x="363972" y="207623"/>
                </a:lnTo>
                <a:lnTo>
                  <a:pt x="361371" y="201282"/>
                </a:lnTo>
                <a:lnTo>
                  <a:pt x="369801" y="199721"/>
                </a:lnTo>
                <a:cubicBezTo>
                  <a:pt x="390606" y="199721"/>
                  <a:pt x="407410" y="216553"/>
                  <a:pt x="407410" y="237392"/>
                </a:cubicBezTo>
                <a:cubicBezTo>
                  <a:pt x="407410" y="258232"/>
                  <a:pt x="390606" y="275062"/>
                  <a:pt x="369801" y="275062"/>
                </a:cubicBezTo>
                <a:cubicBezTo>
                  <a:pt x="369801" y="275062"/>
                  <a:pt x="243828" y="275062"/>
                  <a:pt x="243828" y="275062"/>
                </a:cubicBezTo>
                <a:lnTo>
                  <a:pt x="243600" y="275062"/>
                </a:lnTo>
                <a:cubicBezTo>
                  <a:pt x="243600" y="275062"/>
                  <a:pt x="242114" y="275062"/>
                  <a:pt x="242114" y="275062"/>
                </a:cubicBezTo>
                <a:lnTo>
                  <a:pt x="240170" y="275062"/>
                </a:lnTo>
                <a:lnTo>
                  <a:pt x="239942" y="269338"/>
                </a:lnTo>
                <a:lnTo>
                  <a:pt x="239713" y="269453"/>
                </a:lnTo>
                <a:lnTo>
                  <a:pt x="239599" y="266533"/>
                </a:lnTo>
                <a:lnTo>
                  <a:pt x="239599" y="263727"/>
                </a:lnTo>
                <a:lnTo>
                  <a:pt x="239487" y="263680"/>
                </a:lnTo>
                <a:lnTo>
                  <a:pt x="239486" y="263613"/>
                </a:lnTo>
                <a:lnTo>
                  <a:pt x="241658" y="263613"/>
                </a:lnTo>
                <a:cubicBezTo>
                  <a:pt x="241658" y="263613"/>
                  <a:pt x="242114" y="263613"/>
                  <a:pt x="242114" y="263613"/>
                </a:cubicBezTo>
                <a:lnTo>
                  <a:pt x="243714" y="263613"/>
                </a:lnTo>
                <a:cubicBezTo>
                  <a:pt x="243714" y="263613"/>
                  <a:pt x="369458" y="263613"/>
                  <a:pt x="369458" y="263613"/>
                </a:cubicBezTo>
                <a:lnTo>
                  <a:pt x="369686" y="263613"/>
                </a:lnTo>
                <a:cubicBezTo>
                  <a:pt x="384204" y="263498"/>
                  <a:pt x="395864" y="251819"/>
                  <a:pt x="395864" y="237392"/>
                </a:cubicBezTo>
                <a:cubicBezTo>
                  <a:pt x="395750" y="222850"/>
                  <a:pt x="384090" y="211172"/>
                  <a:pt x="369686" y="211172"/>
                </a:cubicBezTo>
                <a:cubicBezTo>
                  <a:pt x="366257" y="211172"/>
                  <a:pt x="363170" y="211744"/>
                  <a:pt x="360198" y="212889"/>
                </a:cubicBezTo>
                <a:cubicBezTo>
                  <a:pt x="358369" y="213577"/>
                  <a:pt x="356426" y="213347"/>
                  <a:pt x="354827" y="212203"/>
                </a:cubicBezTo>
                <a:cubicBezTo>
                  <a:pt x="353339" y="211172"/>
                  <a:pt x="352425" y="209340"/>
                  <a:pt x="352425" y="207394"/>
                </a:cubicBezTo>
                <a:cubicBezTo>
                  <a:pt x="352425" y="201783"/>
                  <a:pt x="347852" y="197318"/>
                  <a:pt x="342365" y="197318"/>
                </a:cubicBezTo>
                <a:cubicBezTo>
                  <a:pt x="340536" y="197432"/>
                  <a:pt x="338936" y="197891"/>
                  <a:pt x="337451" y="198692"/>
                </a:cubicBezTo>
                <a:cubicBezTo>
                  <a:pt x="336078" y="199494"/>
                  <a:pt x="334363" y="199721"/>
                  <a:pt x="332763" y="199149"/>
                </a:cubicBezTo>
                <a:cubicBezTo>
                  <a:pt x="331164" y="198577"/>
                  <a:pt x="329905" y="197318"/>
                  <a:pt x="329335" y="195829"/>
                </a:cubicBezTo>
                <a:cubicBezTo>
                  <a:pt x="325677" y="186783"/>
                  <a:pt x="316875" y="180372"/>
                  <a:pt x="306472" y="180372"/>
                </a:cubicBezTo>
                <a:cubicBezTo>
                  <a:pt x="298813" y="180372"/>
                  <a:pt x="292069" y="183806"/>
                  <a:pt x="287496" y="189303"/>
                </a:cubicBezTo>
                <a:cubicBezTo>
                  <a:pt x="285667" y="191592"/>
                  <a:pt x="282238" y="192051"/>
                  <a:pt x="279837" y="190334"/>
                </a:cubicBezTo>
                <a:cubicBezTo>
                  <a:pt x="275608" y="187241"/>
                  <a:pt x="270349" y="185524"/>
                  <a:pt x="264748" y="185524"/>
                </a:cubicBezTo>
                <a:cubicBezTo>
                  <a:pt x="250344" y="185638"/>
                  <a:pt x="238684" y="197318"/>
                  <a:pt x="238684" y="211744"/>
                </a:cubicBezTo>
                <a:lnTo>
                  <a:pt x="238684" y="212203"/>
                </a:lnTo>
                <a:cubicBezTo>
                  <a:pt x="238684" y="214837"/>
                  <a:pt x="236855" y="217241"/>
                  <a:pt x="234226" y="217814"/>
                </a:cubicBezTo>
                <a:cubicBezTo>
                  <a:pt x="224052" y="220218"/>
                  <a:pt x="216393" y="229492"/>
                  <a:pt x="216393" y="240484"/>
                </a:cubicBezTo>
                <a:cubicBezTo>
                  <a:pt x="216393" y="246896"/>
                  <a:pt x="218994" y="252706"/>
                  <a:pt x="223196" y="256915"/>
                </a:cubicBezTo>
                <a:lnTo>
                  <a:pt x="239487" y="263680"/>
                </a:lnTo>
                <a:lnTo>
                  <a:pt x="239599" y="266533"/>
                </a:lnTo>
                <a:lnTo>
                  <a:pt x="239599" y="269453"/>
                </a:lnTo>
                <a:cubicBezTo>
                  <a:pt x="239599" y="269453"/>
                  <a:pt x="239829" y="275178"/>
                  <a:pt x="239829" y="275178"/>
                </a:cubicBezTo>
                <a:lnTo>
                  <a:pt x="239599" y="275178"/>
                </a:lnTo>
                <a:cubicBezTo>
                  <a:pt x="220510" y="275178"/>
                  <a:pt x="204963" y="259606"/>
                  <a:pt x="204963" y="240484"/>
                </a:cubicBezTo>
                <a:cubicBezTo>
                  <a:pt x="204963" y="232296"/>
                  <a:pt x="207821" y="224740"/>
                  <a:pt x="212593" y="218786"/>
                </a:cubicBezTo>
                <a:lnTo>
                  <a:pt x="228492" y="208739"/>
                </a:lnTo>
                <a:lnTo>
                  <a:pt x="227253" y="211744"/>
                </a:lnTo>
                <a:cubicBezTo>
                  <a:pt x="227253" y="211744"/>
                  <a:pt x="227253" y="212317"/>
                  <a:pt x="227253" y="212317"/>
                </a:cubicBezTo>
                <a:lnTo>
                  <a:pt x="232970" y="212317"/>
                </a:lnTo>
                <a:cubicBezTo>
                  <a:pt x="232970" y="212317"/>
                  <a:pt x="231711" y="206706"/>
                  <a:pt x="231711" y="206706"/>
                </a:cubicBezTo>
                <a:lnTo>
                  <a:pt x="228492" y="208739"/>
                </a:lnTo>
                <a:lnTo>
                  <a:pt x="238242" y="185094"/>
                </a:lnTo>
                <a:cubicBezTo>
                  <a:pt x="245029" y="178281"/>
                  <a:pt x="254402" y="174074"/>
                  <a:pt x="264748" y="174074"/>
                </a:cubicBezTo>
                <a:lnTo>
                  <a:pt x="283132" y="179889"/>
                </a:lnTo>
                <a:lnTo>
                  <a:pt x="278694" y="181975"/>
                </a:lnTo>
                <a:lnTo>
                  <a:pt x="283152" y="185638"/>
                </a:lnTo>
                <a:lnTo>
                  <a:pt x="286467" y="180945"/>
                </a:lnTo>
                <a:lnTo>
                  <a:pt x="283132" y="179889"/>
                </a:lnTo>
                <a:close/>
                <a:moveTo>
                  <a:pt x="815389" y="146022"/>
                </a:moveTo>
                <a:cubicBezTo>
                  <a:pt x="822421" y="146022"/>
                  <a:pt x="828821" y="148741"/>
                  <a:pt x="833622" y="153177"/>
                </a:cubicBezTo>
                <a:lnTo>
                  <a:pt x="839862" y="165801"/>
                </a:lnTo>
                <a:lnTo>
                  <a:pt x="838480" y="165257"/>
                </a:lnTo>
                <a:lnTo>
                  <a:pt x="838138" y="165257"/>
                </a:lnTo>
                <a:cubicBezTo>
                  <a:pt x="838138" y="165257"/>
                  <a:pt x="836194" y="165372"/>
                  <a:pt x="836194" y="165372"/>
                </a:cubicBezTo>
                <a:lnTo>
                  <a:pt x="836537" y="171097"/>
                </a:lnTo>
                <a:lnTo>
                  <a:pt x="842253" y="170638"/>
                </a:lnTo>
                <a:lnTo>
                  <a:pt x="839862" y="165801"/>
                </a:lnTo>
                <a:lnTo>
                  <a:pt x="854055" y="171383"/>
                </a:lnTo>
                <a:lnTo>
                  <a:pt x="859231" y="182245"/>
                </a:lnTo>
                <a:lnTo>
                  <a:pt x="856656" y="181174"/>
                </a:lnTo>
                <a:lnTo>
                  <a:pt x="856656" y="186800"/>
                </a:lnTo>
                <a:lnTo>
                  <a:pt x="856654" y="186800"/>
                </a:lnTo>
                <a:lnTo>
                  <a:pt x="856542" y="181174"/>
                </a:lnTo>
                <a:lnTo>
                  <a:pt x="855399" y="181174"/>
                </a:lnTo>
                <a:lnTo>
                  <a:pt x="855399" y="186898"/>
                </a:lnTo>
                <a:lnTo>
                  <a:pt x="856654" y="186800"/>
                </a:lnTo>
                <a:lnTo>
                  <a:pt x="856656" y="186898"/>
                </a:lnTo>
                <a:lnTo>
                  <a:pt x="856656" y="192509"/>
                </a:lnTo>
                <a:lnTo>
                  <a:pt x="855742" y="192509"/>
                </a:lnTo>
                <a:cubicBezTo>
                  <a:pt x="852770" y="192623"/>
                  <a:pt x="850140" y="190334"/>
                  <a:pt x="849912" y="187241"/>
                </a:cubicBezTo>
                <a:lnTo>
                  <a:pt x="838717" y="176821"/>
                </a:lnTo>
                <a:lnTo>
                  <a:pt x="838938" y="176821"/>
                </a:lnTo>
                <a:cubicBezTo>
                  <a:pt x="838938" y="176821"/>
                  <a:pt x="838595" y="170983"/>
                  <a:pt x="838595" y="170983"/>
                </a:cubicBezTo>
                <a:lnTo>
                  <a:pt x="838595" y="176708"/>
                </a:lnTo>
                <a:lnTo>
                  <a:pt x="838717" y="176821"/>
                </a:lnTo>
                <a:lnTo>
                  <a:pt x="836994" y="176821"/>
                </a:lnTo>
                <a:cubicBezTo>
                  <a:pt x="833908" y="177051"/>
                  <a:pt x="831164" y="174761"/>
                  <a:pt x="830936" y="171669"/>
                </a:cubicBezTo>
                <a:cubicBezTo>
                  <a:pt x="830250" y="163655"/>
                  <a:pt x="823620" y="157472"/>
                  <a:pt x="815505" y="157472"/>
                </a:cubicBezTo>
                <a:cubicBezTo>
                  <a:pt x="806930" y="157472"/>
                  <a:pt x="799957" y="164457"/>
                  <a:pt x="799957" y="173043"/>
                </a:cubicBezTo>
                <a:lnTo>
                  <a:pt x="799957" y="173501"/>
                </a:lnTo>
                <a:cubicBezTo>
                  <a:pt x="799957" y="175448"/>
                  <a:pt x="798928" y="177280"/>
                  <a:pt x="797329" y="178311"/>
                </a:cubicBezTo>
                <a:cubicBezTo>
                  <a:pt x="795727" y="179341"/>
                  <a:pt x="793671" y="179571"/>
                  <a:pt x="791842" y="178769"/>
                </a:cubicBezTo>
                <a:cubicBezTo>
                  <a:pt x="789897" y="177852"/>
                  <a:pt x="787841" y="177395"/>
                  <a:pt x="785553" y="177395"/>
                </a:cubicBezTo>
                <a:cubicBezTo>
                  <a:pt x="777210" y="177395"/>
                  <a:pt x="770465" y="183806"/>
                  <a:pt x="770008" y="191937"/>
                </a:cubicBezTo>
                <a:cubicBezTo>
                  <a:pt x="769778" y="194341"/>
                  <a:pt x="768179" y="196401"/>
                  <a:pt x="765893" y="197089"/>
                </a:cubicBezTo>
                <a:cubicBezTo>
                  <a:pt x="760291" y="198806"/>
                  <a:pt x="756176" y="203958"/>
                  <a:pt x="756176" y="210141"/>
                </a:cubicBezTo>
                <a:cubicBezTo>
                  <a:pt x="756176" y="217698"/>
                  <a:pt x="762235" y="223767"/>
                  <a:pt x="769778" y="223767"/>
                </a:cubicBezTo>
                <a:lnTo>
                  <a:pt x="769551" y="223767"/>
                </a:lnTo>
                <a:cubicBezTo>
                  <a:pt x="769551" y="223767"/>
                  <a:pt x="769778" y="229492"/>
                  <a:pt x="769778" y="229492"/>
                </a:cubicBezTo>
                <a:lnTo>
                  <a:pt x="769778" y="223767"/>
                </a:lnTo>
                <a:lnTo>
                  <a:pt x="771037" y="223767"/>
                </a:lnTo>
                <a:cubicBezTo>
                  <a:pt x="771037" y="223767"/>
                  <a:pt x="771494" y="223767"/>
                  <a:pt x="771494" y="223767"/>
                </a:cubicBezTo>
                <a:lnTo>
                  <a:pt x="772523" y="223767"/>
                </a:lnTo>
                <a:cubicBezTo>
                  <a:pt x="772523" y="223767"/>
                  <a:pt x="856428" y="223767"/>
                  <a:pt x="856428" y="223767"/>
                </a:cubicBezTo>
                <a:lnTo>
                  <a:pt x="856656" y="223767"/>
                </a:lnTo>
                <a:cubicBezTo>
                  <a:pt x="865230" y="223767"/>
                  <a:pt x="872203" y="216783"/>
                  <a:pt x="872203" y="208195"/>
                </a:cubicBezTo>
                <a:cubicBezTo>
                  <a:pt x="872203" y="199607"/>
                  <a:pt x="865230" y="192623"/>
                  <a:pt x="856656" y="192623"/>
                </a:cubicBezTo>
                <a:lnTo>
                  <a:pt x="856656" y="192509"/>
                </a:lnTo>
                <a:lnTo>
                  <a:pt x="856771" y="192509"/>
                </a:lnTo>
                <a:lnTo>
                  <a:pt x="856885" y="192509"/>
                </a:lnTo>
                <a:lnTo>
                  <a:pt x="856771" y="186790"/>
                </a:lnTo>
                <a:lnTo>
                  <a:pt x="861229" y="186440"/>
                </a:lnTo>
                <a:lnTo>
                  <a:pt x="859231" y="182245"/>
                </a:lnTo>
                <a:lnTo>
                  <a:pt x="875719" y="189102"/>
                </a:lnTo>
                <a:cubicBezTo>
                  <a:pt x="880605" y="193997"/>
                  <a:pt x="883634" y="200752"/>
                  <a:pt x="883634" y="208195"/>
                </a:cubicBezTo>
                <a:cubicBezTo>
                  <a:pt x="883634" y="223080"/>
                  <a:pt x="871517" y="235216"/>
                  <a:pt x="856656" y="235216"/>
                </a:cubicBezTo>
                <a:lnTo>
                  <a:pt x="772523" y="235216"/>
                </a:lnTo>
                <a:cubicBezTo>
                  <a:pt x="772523" y="235216"/>
                  <a:pt x="772294" y="235216"/>
                  <a:pt x="772294" y="235216"/>
                </a:cubicBezTo>
                <a:lnTo>
                  <a:pt x="771380" y="235216"/>
                </a:lnTo>
                <a:cubicBezTo>
                  <a:pt x="771380" y="235216"/>
                  <a:pt x="770122" y="235216"/>
                  <a:pt x="770122" y="235216"/>
                </a:cubicBezTo>
                <a:lnTo>
                  <a:pt x="769894" y="235216"/>
                </a:lnTo>
                <a:cubicBezTo>
                  <a:pt x="756062" y="235216"/>
                  <a:pt x="744859" y="223997"/>
                  <a:pt x="744859" y="210141"/>
                </a:cubicBezTo>
                <a:lnTo>
                  <a:pt x="758858" y="191266"/>
                </a:lnTo>
                <a:lnTo>
                  <a:pt x="764292" y="191592"/>
                </a:lnTo>
                <a:lnTo>
                  <a:pt x="762692" y="186097"/>
                </a:lnTo>
                <a:lnTo>
                  <a:pt x="758858" y="191266"/>
                </a:lnTo>
                <a:lnTo>
                  <a:pt x="758577" y="191249"/>
                </a:lnTo>
                <a:cubicBezTo>
                  <a:pt x="759377" y="177166"/>
                  <a:pt x="771151" y="165945"/>
                  <a:pt x="785439" y="165945"/>
                </a:cubicBezTo>
                <a:lnTo>
                  <a:pt x="790883" y="167081"/>
                </a:lnTo>
                <a:lnTo>
                  <a:pt x="788411" y="173043"/>
                </a:lnTo>
                <a:cubicBezTo>
                  <a:pt x="788411" y="173043"/>
                  <a:pt x="788411" y="173501"/>
                  <a:pt x="788411" y="173501"/>
                </a:cubicBezTo>
                <a:lnTo>
                  <a:pt x="794127" y="173501"/>
                </a:lnTo>
                <a:lnTo>
                  <a:pt x="794327" y="173043"/>
                </a:lnTo>
                <a:lnTo>
                  <a:pt x="796413" y="168235"/>
                </a:lnTo>
                <a:lnTo>
                  <a:pt x="790883" y="167081"/>
                </a:lnTo>
                <a:lnTo>
                  <a:pt x="796328" y="153950"/>
                </a:lnTo>
                <a:cubicBezTo>
                  <a:pt x="801214" y="149055"/>
                  <a:pt x="807959" y="146022"/>
                  <a:pt x="815389" y="146022"/>
                </a:cubicBezTo>
                <a:close/>
                <a:moveTo>
                  <a:pt x="585395" y="44459"/>
                </a:moveTo>
                <a:lnTo>
                  <a:pt x="585621" y="44459"/>
                </a:lnTo>
                <a:lnTo>
                  <a:pt x="585621" y="50005"/>
                </a:lnTo>
                <a:lnTo>
                  <a:pt x="585527" y="50013"/>
                </a:lnTo>
                <a:lnTo>
                  <a:pt x="585505" y="50015"/>
                </a:lnTo>
                <a:close/>
                <a:moveTo>
                  <a:pt x="830498" y="7065"/>
                </a:moveTo>
                <a:lnTo>
                  <a:pt x="841102" y="10357"/>
                </a:lnTo>
                <a:lnTo>
                  <a:pt x="829107" y="28085"/>
                </a:lnTo>
                <a:cubicBezTo>
                  <a:pt x="828421" y="30490"/>
                  <a:pt x="826134" y="32209"/>
                  <a:pt x="823620" y="32209"/>
                </a:cubicBezTo>
                <a:cubicBezTo>
                  <a:pt x="801443" y="32552"/>
                  <a:pt x="783497" y="50642"/>
                  <a:pt x="783497" y="72970"/>
                </a:cubicBezTo>
                <a:cubicBezTo>
                  <a:pt x="783497" y="93236"/>
                  <a:pt x="798356" y="110068"/>
                  <a:pt x="817675" y="113274"/>
                </a:cubicBezTo>
                <a:lnTo>
                  <a:pt x="818018" y="113274"/>
                </a:lnTo>
                <a:cubicBezTo>
                  <a:pt x="819390" y="113617"/>
                  <a:pt x="820762" y="113733"/>
                  <a:pt x="822248" y="113733"/>
                </a:cubicBezTo>
                <a:lnTo>
                  <a:pt x="979268" y="113733"/>
                </a:lnTo>
                <a:lnTo>
                  <a:pt x="987065" y="125297"/>
                </a:lnTo>
                <a:lnTo>
                  <a:pt x="822362" y="125297"/>
                </a:lnTo>
                <a:cubicBezTo>
                  <a:pt x="820076" y="125297"/>
                  <a:pt x="817904" y="125068"/>
                  <a:pt x="815732" y="124609"/>
                </a:cubicBezTo>
                <a:lnTo>
                  <a:pt x="815771" y="124437"/>
                </a:lnTo>
                <a:lnTo>
                  <a:pt x="816075" y="124609"/>
                </a:lnTo>
                <a:lnTo>
                  <a:pt x="816989" y="118999"/>
                </a:lnTo>
                <a:lnTo>
                  <a:pt x="815771" y="124437"/>
                </a:lnTo>
                <a:lnTo>
                  <a:pt x="794225" y="112337"/>
                </a:lnTo>
                <a:lnTo>
                  <a:pt x="788709" y="109240"/>
                </a:lnTo>
                <a:lnTo>
                  <a:pt x="784882" y="107091"/>
                </a:lnTo>
                <a:cubicBezTo>
                  <a:pt x="777037" y="97960"/>
                  <a:pt x="772294" y="86080"/>
                  <a:pt x="772294" y="73085"/>
                </a:cubicBezTo>
                <a:cubicBezTo>
                  <a:pt x="772294" y="58771"/>
                  <a:pt x="778038" y="45805"/>
                  <a:pt x="787354" y="36372"/>
                </a:cubicBezTo>
                <a:lnTo>
                  <a:pt x="819981" y="22513"/>
                </a:lnTo>
                <a:lnTo>
                  <a:pt x="820063" y="22480"/>
                </a:lnTo>
                <a:lnTo>
                  <a:pt x="820064" y="22478"/>
                </a:lnTo>
                <a:lnTo>
                  <a:pt x="818361" y="24995"/>
                </a:lnTo>
                <a:lnTo>
                  <a:pt x="823848" y="26598"/>
                </a:lnTo>
                <a:lnTo>
                  <a:pt x="823848" y="20872"/>
                </a:lnTo>
                <a:lnTo>
                  <a:pt x="820064" y="22478"/>
                </a:lnTo>
                <a:lnTo>
                  <a:pt x="820766" y="21442"/>
                </a:lnTo>
                <a:lnTo>
                  <a:pt x="822817" y="18412"/>
                </a:lnTo>
                <a:close/>
                <a:moveTo>
                  <a:pt x="610087" y="0"/>
                </a:moveTo>
                <a:lnTo>
                  <a:pt x="746543" y="0"/>
                </a:lnTo>
                <a:lnTo>
                  <a:pt x="739829" y="2781"/>
                </a:lnTo>
                <a:cubicBezTo>
                  <a:pt x="739829" y="2781"/>
                  <a:pt x="613855" y="2781"/>
                  <a:pt x="613855" y="2781"/>
                </a:cubicBezTo>
                <a:lnTo>
                  <a:pt x="613628" y="2781"/>
                </a:lnTo>
                <a:cubicBezTo>
                  <a:pt x="613628" y="2781"/>
                  <a:pt x="612142" y="2781"/>
                  <a:pt x="612142" y="2781"/>
                </a:cubicBezTo>
                <a:lnTo>
                  <a:pt x="610197" y="2781"/>
                </a:lnTo>
                <a:close/>
                <a:moveTo>
                  <a:pt x="602661" y="0"/>
                </a:moveTo>
                <a:lnTo>
                  <a:pt x="609740" y="0"/>
                </a:lnTo>
                <a:lnTo>
                  <a:pt x="609741" y="34"/>
                </a:lnTo>
                <a:cubicBezTo>
                  <a:pt x="609799" y="1465"/>
                  <a:pt x="609856" y="2896"/>
                  <a:pt x="609856" y="2896"/>
                </a:cubicBezTo>
                <a:lnTo>
                  <a:pt x="609627" y="2896"/>
                </a:lnTo>
                <a:close/>
                <a:moveTo>
                  <a:pt x="506795" y="0"/>
                </a:moveTo>
                <a:lnTo>
                  <a:pt x="508960" y="0"/>
                </a:lnTo>
                <a:lnTo>
                  <a:pt x="540787" y="16086"/>
                </a:lnTo>
                <a:lnTo>
                  <a:pt x="538867" y="16407"/>
                </a:lnTo>
                <a:lnTo>
                  <a:pt x="540696" y="21789"/>
                </a:lnTo>
                <a:lnTo>
                  <a:pt x="545269" y="18353"/>
                </a:lnTo>
                <a:lnTo>
                  <a:pt x="540787" y="16086"/>
                </a:lnTo>
                <a:lnTo>
                  <a:pt x="551213" y="14346"/>
                </a:lnTo>
                <a:cubicBezTo>
                  <a:pt x="561273" y="14346"/>
                  <a:pt x="570418" y="18238"/>
                  <a:pt x="577219" y="24608"/>
                </a:cubicBezTo>
                <a:lnTo>
                  <a:pt x="586876" y="44913"/>
                </a:lnTo>
                <a:lnTo>
                  <a:pt x="585507" y="44345"/>
                </a:lnTo>
                <a:lnTo>
                  <a:pt x="585393" y="44345"/>
                </a:lnTo>
                <a:lnTo>
                  <a:pt x="585395" y="44459"/>
                </a:lnTo>
                <a:lnTo>
                  <a:pt x="583335" y="44459"/>
                </a:lnTo>
                <a:lnTo>
                  <a:pt x="583335" y="50185"/>
                </a:lnTo>
                <a:lnTo>
                  <a:pt x="585505" y="50015"/>
                </a:lnTo>
                <a:lnTo>
                  <a:pt x="585507" y="50070"/>
                </a:lnTo>
                <a:lnTo>
                  <a:pt x="585507" y="50299"/>
                </a:lnTo>
                <a:lnTo>
                  <a:pt x="585507" y="55794"/>
                </a:lnTo>
                <a:lnTo>
                  <a:pt x="585617" y="55840"/>
                </a:lnTo>
                <a:lnTo>
                  <a:pt x="585621" y="56024"/>
                </a:lnTo>
                <a:lnTo>
                  <a:pt x="585507" y="56024"/>
                </a:lnTo>
                <a:lnTo>
                  <a:pt x="583450" y="56024"/>
                </a:lnTo>
                <a:cubicBezTo>
                  <a:pt x="580477" y="56139"/>
                  <a:pt x="577848" y="53848"/>
                  <a:pt x="577620" y="50758"/>
                </a:cubicBezTo>
                <a:cubicBezTo>
                  <a:pt x="576705" y="36902"/>
                  <a:pt x="565159" y="26026"/>
                  <a:pt x="551099" y="26026"/>
                </a:cubicBezTo>
                <a:cubicBezTo>
                  <a:pt x="548128" y="26026"/>
                  <a:pt x="545269" y="26484"/>
                  <a:pt x="542525" y="27399"/>
                </a:cubicBezTo>
                <a:cubicBezTo>
                  <a:pt x="540239" y="28201"/>
                  <a:pt x="537611" y="27286"/>
                  <a:pt x="536125" y="25338"/>
                </a:cubicBezTo>
                <a:cubicBezTo>
                  <a:pt x="529838" y="16866"/>
                  <a:pt x="519778" y="11369"/>
                  <a:pt x="508347" y="11369"/>
                </a:cubicBezTo>
                <a:cubicBezTo>
                  <a:pt x="489485" y="11255"/>
                  <a:pt x="474167" y="26484"/>
                  <a:pt x="473824" y="45261"/>
                </a:cubicBezTo>
                <a:cubicBezTo>
                  <a:pt x="473710" y="47093"/>
                  <a:pt x="472910" y="48812"/>
                  <a:pt x="471424" y="49841"/>
                </a:cubicBezTo>
                <a:cubicBezTo>
                  <a:pt x="469938" y="50871"/>
                  <a:pt x="468109" y="51214"/>
                  <a:pt x="466394" y="50642"/>
                </a:cubicBezTo>
                <a:cubicBezTo>
                  <a:pt x="464908" y="50185"/>
                  <a:pt x="463193" y="49956"/>
                  <a:pt x="461478" y="49956"/>
                </a:cubicBezTo>
                <a:cubicBezTo>
                  <a:pt x="453248" y="49841"/>
                  <a:pt x="446389" y="55794"/>
                  <a:pt x="444903" y="63581"/>
                </a:cubicBezTo>
                <a:cubicBezTo>
                  <a:pt x="444560" y="65413"/>
                  <a:pt x="443417" y="66902"/>
                  <a:pt x="441702" y="67704"/>
                </a:cubicBezTo>
                <a:cubicBezTo>
                  <a:pt x="439989" y="68505"/>
                  <a:pt x="438044" y="68390"/>
                  <a:pt x="436445" y="67474"/>
                </a:cubicBezTo>
                <a:cubicBezTo>
                  <a:pt x="431987" y="64841"/>
                  <a:pt x="426727" y="63353"/>
                  <a:pt x="421127" y="63353"/>
                </a:cubicBezTo>
                <a:cubicBezTo>
                  <a:pt x="404094" y="63467"/>
                  <a:pt x="390262" y="77207"/>
                  <a:pt x="390262" y="94267"/>
                </a:cubicBezTo>
                <a:cubicBezTo>
                  <a:pt x="390320" y="102739"/>
                  <a:pt x="393777" y="110439"/>
                  <a:pt x="399350" y="116022"/>
                </a:cubicBezTo>
                <a:lnTo>
                  <a:pt x="407308" y="119327"/>
                </a:lnTo>
                <a:lnTo>
                  <a:pt x="420899" y="124973"/>
                </a:lnTo>
                <a:lnTo>
                  <a:pt x="421127" y="130792"/>
                </a:lnTo>
                <a:lnTo>
                  <a:pt x="421127" y="125068"/>
                </a:lnTo>
                <a:lnTo>
                  <a:pt x="420899" y="124973"/>
                </a:lnTo>
                <a:lnTo>
                  <a:pt x="420897" y="124952"/>
                </a:lnTo>
                <a:lnTo>
                  <a:pt x="423642" y="124952"/>
                </a:lnTo>
                <a:cubicBezTo>
                  <a:pt x="423642" y="124952"/>
                  <a:pt x="424099" y="124952"/>
                  <a:pt x="424099" y="124952"/>
                </a:cubicBezTo>
                <a:lnTo>
                  <a:pt x="426041" y="124952"/>
                </a:lnTo>
                <a:cubicBezTo>
                  <a:pt x="426041" y="124952"/>
                  <a:pt x="585050" y="124952"/>
                  <a:pt x="585050" y="124952"/>
                </a:cubicBezTo>
                <a:lnTo>
                  <a:pt x="585393" y="124952"/>
                </a:lnTo>
                <a:cubicBezTo>
                  <a:pt x="585393" y="124952"/>
                  <a:pt x="585507" y="124952"/>
                  <a:pt x="585507" y="124952"/>
                </a:cubicBezTo>
                <a:cubicBezTo>
                  <a:pt x="604597" y="124952"/>
                  <a:pt x="620030" y="109496"/>
                  <a:pt x="620030" y="90374"/>
                </a:cubicBezTo>
                <a:cubicBezTo>
                  <a:pt x="620030" y="80813"/>
                  <a:pt x="616171" y="72168"/>
                  <a:pt x="609928" y="65913"/>
                </a:cubicBezTo>
                <a:lnTo>
                  <a:pt x="585617" y="55840"/>
                </a:lnTo>
                <a:lnTo>
                  <a:pt x="585507" y="50299"/>
                </a:lnTo>
                <a:lnTo>
                  <a:pt x="585621" y="50185"/>
                </a:lnTo>
                <a:lnTo>
                  <a:pt x="585621" y="50005"/>
                </a:lnTo>
                <a:lnTo>
                  <a:pt x="589165" y="49727"/>
                </a:lnTo>
                <a:lnTo>
                  <a:pt x="586876" y="44913"/>
                </a:lnTo>
                <a:lnTo>
                  <a:pt x="618000" y="57828"/>
                </a:lnTo>
                <a:cubicBezTo>
                  <a:pt x="626317" y="66158"/>
                  <a:pt x="631461" y="77665"/>
                  <a:pt x="631461" y="90374"/>
                </a:cubicBezTo>
                <a:cubicBezTo>
                  <a:pt x="631461" y="115793"/>
                  <a:pt x="610885" y="136403"/>
                  <a:pt x="585507" y="136403"/>
                </a:cubicBezTo>
                <a:lnTo>
                  <a:pt x="585393" y="136403"/>
                </a:lnTo>
                <a:cubicBezTo>
                  <a:pt x="585393" y="136403"/>
                  <a:pt x="585279" y="136403"/>
                  <a:pt x="585279" y="136403"/>
                </a:cubicBezTo>
                <a:lnTo>
                  <a:pt x="426041" y="136403"/>
                </a:lnTo>
                <a:cubicBezTo>
                  <a:pt x="426041" y="136403"/>
                  <a:pt x="425814" y="136403"/>
                  <a:pt x="425814" y="136403"/>
                </a:cubicBezTo>
                <a:lnTo>
                  <a:pt x="423869" y="136403"/>
                </a:lnTo>
                <a:cubicBezTo>
                  <a:pt x="423869" y="136403"/>
                  <a:pt x="421354" y="136403"/>
                  <a:pt x="421354" y="136403"/>
                </a:cubicBezTo>
                <a:lnTo>
                  <a:pt x="421127" y="136403"/>
                </a:lnTo>
                <a:cubicBezTo>
                  <a:pt x="397693" y="136403"/>
                  <a:pt x="378831" y="117511"/>
                  <a:pt x="378831" y="94153"/>
                </a:cubicBezTo>
                <a:cubicBezTo>
                  <a:pt x="378831" y="70681"/>
                  <a:pt x="397807" y="51788"/>
                  <a:pt x="421127" y="51788"/>
                </a:cubicBezTo>
                <a:lnTo>
                  <a:pt x="436778" y="55962"/>
                </a:lnTo>
                <a:lnTo>
                  <a:pt x="433700" y="61176"/>
                </a:lnTo>
                <a:lnTo>
                  <a:pt x="439303" y="62322"/>
                </a:lnTo>
                <a:lnTo>
                  <a:pt x="442159" y="57398"/>
                </a:lnTo>
                <a:lnTo>
                  <a:pt x="436778" y="55962"/>
                </a:lnTo>
                <a:lnTo>
                  <a:pt x="443345" y="44831"/>
                </a:lnTo>
                <a:cubicBezTo>
                  <a:pt x="448247" y="40738"/>
                  <a:pt x="454564" y="38276"/>
                  <a:pt x="461478" y="38276"/>
                </a:cubicBezTo>
                <a:lnTo>
                  <a:pt x="465010" y="38808"/>
                </a:lnTo>
                <a:lnTo>
                  <a:pt x="462393" y="44918"/>
                </a:lnTo>
                <a:lnTo>
                  <a:pt x="468109" y="44918"/>
                </a:lnTo>
                <a:cubicBezTo>
                  <a:pt x="468109" y="44918"/>
                  <a:pt x="469823" y="39536"/>
                  <a:pt x="469823" y="39536"/>
                </a:cubicBezTo>
                <a:lnTo>
                  <a:pt x="465010" y="38808"/>
                </a:lnTo>
                <a:lnTo>
                  <a:pt x="476111" y="12900"/>
                </a:lnTo>
                <a:cubicBezTo>
                  <a:pt x="480255" y="8814"/>
                  <a:pt x="485170" y="5512"/>
                  <a:pt x="490622" y="3231"/>
                </a:cubicBezTo>
                <a:close/>
                <a:moveTo>
                  <a:pt x="62987" y="0"/>
                </a:moveTo>
                <a:lnTo>
                  <a:pt x="91530" y="0"/>
                </a:lnTo>
                <a:lnTo>
                  <a:pt x="71402" y="6860"/>
                </a:lnTo>
                <a:cubicBezTo>
                  <a:pt x="64557" y="12142"/>
                  <a:pt x="59442" y="19556"/>
                  <a:pt x="57041" y="28085"/>
                </a:cubicBezTo>
                <a:cubicBezTo>
                  <a:pt x="56355" y="30490"/>
                  <a:pt x="54070" y="32209"/>
                  <a:pt x="51555" y="32209"/>
                </a:cubicBezTo>
                <a:cubicBezTo>
                  <a:pt x="29377" y="32552"/>
                  <a:pt x="11431" y="50642"/>
                  <a:pt x="11431" y="72970"/>
                </a:cubicBezTo>
                <a:cubicBezTo>
                  <a:pt x="11431" y="93236"/>
                  <a:pt x="26292" y="110068"/>
                  <a:pt x="45611" y="113274"/>
                </a:cubicBezTo>
                <a:lnTo>
                  <a:pt x="45954" y="113274"/>
                </a:lnTo>
                <a:cubicBezTo>
                  <a:pt x="47326" y="113617"/>
                  <a:pt x="48696" y="113733"/>
                  <a:pt x="50182" y="113733"/>
                </a:cubicBezTo>
                <a:lnTo>
                  <a:pt x="260403" y="113733"/>
                </a:lnTo>
                <a:cubicBezTo>
                  <a:pt x="260403" y="113733"/>
                  <a:pt x="261089" y="113733"/>
                  <a:pt x="261089" y="113733"/>
                </a:cubicBezTo>
                <a:lnTo>
                  <a:pt x="261318" y="113733"/>
                </a:lnTo>
                <a:cubicBezTo>
                  <a:pt x="261318" y="113733"/>
                  <a:pt x="262461" y="113733"/>
                  <a:pt x="262461" y="113733"/>
                </a:cubicBezTo>
                <a:cubicBezTo>
                  <a:pt x="284981" y="113617"/>
                  <a:pt x="303155" y="95413"/>
                  <a:pt x="303155" y="72970"/>
                </a:cubicBezTo>
                <a:cubicBezTo>
                  <a:pt x="303155" y="50871"/>
                  <a:pt x="285551" y="32895"/>
                  <a:pt x="263604" y="32322"/>
                </a:cubicBezTo>
                <a:lnTo>
                  <a:pt x="263609" y="32088"/>
                </a:lnTo>
                <a:lnTo>
                  <a:pt x="263833" y="32322"/>
                </a:lnTo>
                <a:lnTo>
                  <a:pt x="263833" y="26712"/>
                </a:lnTo>
                <a:lnTo>
                  <a:pt x="263717" y="26712"/>
                </a:lnTo>
                <a:lnTo>
                  <a:pt x="263609" y="32088"/>
                </a:lnTo>
                <a:lnTo>
                  <a:pt x="258231" y="26482"/>
                </a:lnTo>
                <a:cubicBezTo>
                  <a:pt x="258231" y="26482"/>
                  <a:pt x="258231" y="25224"/>
                  <a:pt x="258231" y="25224"/>
                </a:cubicBezTo>
                <a:lnTo>
                  <a:pt x="247746" y="0"/>
                </a:lnTo>
                <a:lnTo>
                  <a:pt x="259239" y="0"/>
                </a:lnTo>
                <a:lnTo>
                  <a:pt x="268808" y="23156"/>
                </a:lnTo>
                <a:lnTo>
                  <a:pt x="263833" y="20987"/>
                </a:lnTo>
                <a:lnTo>
                  <a:pt x="263833" y="25224"/>
                </a:lnTo>
                <a:lnTo>
                  <a:pt x="263833" y="26598"/>
                </a:lnTo>
                <a:lnTo>
                  <a:pt x="263947" y="26482"/>
                </a:lnTo>
                <a:lnTo>
                  <a:pt x="269663" y="26482"/>
                </a:lnTo>
                <a:cubicBezTo>
                  <a:pt x="269663" y="26482"/>
                  <a:pt x="269663" y="25224"/>
                  <a:pt x="269663" y="25224"/>
                </a:cubicBezTo>
                <a:lnTo>
                  <a:pt x="268808" y="23156"/>
                </a:lnTo>
                <a:lnTo>
                  <a:pt x="282300" y="29036"/>
                </a:lnTo>
                <a:lnTo>
                  <a:pt x="299755" y="36645"/>
                </a:lnTo>
                <a:cubicBezTo>
                  <a:pt x="308928" y="46034"/>
                  <a:pt x="314587" y="58887"/>
                  <a:pt x="314587" y="73085"/>
                </a:cubicBezTo>
                <a:cubicBezTo>
                  <a:pt x="314587" y="101939"/>
                  <a:pt x="291268" y="125297"/>
                  <a:pt x="262461" y="125297"/>
                </a:cubicBezTo>
                <a:lnTo>
                  <a:pt x="261318" y="125297"/>
                </a:lnTo>
                <a:cubicBezTo>
                  <a:pt x="261318" y="125297"/>
                  <a:pt x="260746" y="125297"/>
                  <a:pt x="260746" y="125297"/>
                </a:cubicBezTo>
                <a:lnTo>
                  <a:pt x="50069" y="125297"/>
                </a:lnTo>
                <a:cubicBezTo>
                  <a:pt x="47783" y="125297"/>
                  <a:pt x="45611" y="125068"/>
                  <a:pt x="43439" y="124609"/>
                </a:cubicBezTo>
                <a:lnTo>
                  <a:pt x="43477" y="124437"/>
                </a:lnTo>
                <a:lnTo>
                  <a:pt x="43782" y="124609"/>
                </a:lnTo>
                <a:lnTo>
                  <a:pt x="44695" y="118999"/>
                </a:lnTo>
                <a:lnTo>
                  <a:pt x="43477" y="124437"/>
                </a:lnTo>
                <a:lnTo>
                  <a:pt x="22195" y="112486"/>
                </a:lnTo>
                <a:lnTo>
                  <a:pt x="12589" y="107091"/>
                </a:lnTo>
                <a:cubicBezTo>
                  <a:pt x="4744" y="97960"/>
                  <a:pt x="0" y="86080"/>
                  <a:pt x="0" y="73085"/>
                </a:cubicBezTo>
                <a:cubicBezTo>
                  <a:pt x="0" y="58771"/>
                  <a:pt x="5745" y="45805"/>
                  <a:pt x="15060" y="36372"/>
                </a:cubicBezTo>
                <a:lnTo>
                  <a:pt x="46210" y="23142"/>
                </a:lnTo>
                <a:lnTo>
                  <a:pt x="47771" y="22478"/>
                </a:lnTo>
                <a:lnTo>
                  <a:pt x="46068" y="24995"/>
                </a:lnTo>
                <a:lnTo>
                  <a:pt x="51555" y="26598"/>
                </a:lnTo>
                <a:lnTo>
                  <a:pt x="51555" y="20872"/>
                </a:lnTo>
                <a:lnTo>
                  <a:pt x="47771" y="22478"/>
                </a:lnTo>
                <a:lnTo>
                  <a:pt x="49275" y="20256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19269E08-F9CF-A83A-B6C2-2C3A2254A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3" name="Footer Placeholder" hidden="1">
            <a:extLst>
              <a:ext uri="{FF2B5EF4-FFF2-40B4-BE49-F238E27FC236}">
                <a16:creationId xmlns:a16="http://schemas.microsoft.com/office/drawing/2014/main" id="{A5054503-624C-CFBC-7827-85B98DCAD4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52" name="ProfilePictureMask" hidden="1">
            <a:extLst>
              <a:ext uri="{FF2B5EF4-FFF2-40B4-BE49-F238E27FC236}">
                <a16:creationId xmlns:a16="http://schemas.microsoft.com/office/drawing/2014/main" id="{E0ACD222-4AAA-296C-3348-370C75FC5ACF}"/>
              </a:ext>
            </a:extLst>
          </p:cNvPr>
          <p:cNvSpPr/>
          <p:nvPr userDrawn="1"/>
        </p:nvSpPr>
        <p:spPr>
          <a:xfrm>
            <a:off x="800103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  <a:solidFill>
            <a:schemeClr val="tx2"/>
          </a:soli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ProfilePicture">
            <a:extLst>
              <a:ext uri="{FF2B5EF4-FFF2-40B4-BE49-F238E27FC236}">
                <a16:creationId xmlns:a16="http://schemas.microsoft.com/office/drawing/2014/main" id="{2BEFA861-2B65-D250-937E-8A4E431D3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2" y="757255"/>
            <a:ext cx="3228973" cy="5368908"/>
          </a:xfrm>
          <a:custGeom>
            <a:avLst/>
            <a:gdLst>
              <a:gd name="connsiteX0" fmla="*/ 225997 w 3228973"/>
              <a:gd name="connsiteY0" fmla="*/ 0 h 5368908"/>
              <a:gd name="connsiteX1" fmla="*/ 3002977 w 3228973"/>
              <a:gd name="connsiteY1" fmla="*/ 0 h 5368908"/>
              <a:gd name="connsiteX2" fmla="*/ 3228973 w 3228973"/>
              <a:gd name="connsiteY2" fmla="*/ 225996 h 5368908"/>
              <a:gd name="connsiteX3" fmla="*/ 3228973 w 3228973"/>
              <a:gd name="connsiteY3" fmla="*/ 5142912 h 5368908"/>
              <a:gd name="connsiteX4" fmla="*/ 3002977 w 3228973"/>
              <a:gd name="connsiteY4" fmla="*/ 5368908 h 5368908"/>
              <a:gd name="connsiteX5" fmla="*/ 2807614 w 3228973"/>
              <a:gd name="connsiteY5" fmla="*/ 5368908 h 5368908"/>
              <a:gd name="connsiteX6" fmla="*/ 808873 w 3228973"/>
              <a:gd name="connsiteY6" fmla="*/ 5368908 h 5368908"/>
              <a:gd name="connsiteX7" fmla="*/ 118635 w 3228973"/>
              <a:gd name="connsiteY7" fmla="*/ 5368908 h 5368908"/>
              <a:gd name="connsiteX8" fmla="*/ 0 w 3228973"/>
              <a:gd name="connsiteY8" fmla="*/ 5250273 h 5368908"/>
              <a:gd name="connsiteX9" fmla="*/ 118635 w 3228973"/>
              <a:gd name="connsiteY9" fmla="*/ 5131638 h 5368908"/>
              <a:gd name="connsiteX10" fmla="*/ 2807614 w 3228973"/>
              <a:gd name="connsiteY10" fmla="*/ 5131638 h 5368908"/>
              <a:gd name="connsiteX11" fmla="*/ 2807634 w 3228973"/>
              <a:gd name="connsiteY11" fmla="*/ 5131642 h 5368908"/>
              <a:gd name="connsiteX12" fmla="*/ 2855823 w 3228973"/>
              <a:gd name="connsiteY12" fmla="*/ 5131642 h 5368908"/>
              <a:gd name="connsiteX13" fmla="*/ 3022595 w 3228973"/>
              <a:gd name="connsiteY13" fmla="*/ 4964870 h 5368908"/>
              <a:gd name="connsiteX14" fmla="*/ 3022595 w 3228973"/>
              <a:gd name="connsiteY14" fmla="*/ 3237720 h 5368908"/>
              <a:gd name="connsiteX15" fmla="*/ 2855823 w 3228973"/>
              <a:gd name="connsiteY15" fmla="*/ 3070948 h 5368908"/>
              <a:gd name="connsiteX16" fmla="*/ 313678 w 3228973"/>
              <a:gd name="connsiteY16" fmla="*/ 3070948 h 5368908"/>
              <a:gd name="connsiteX17" fmla="*/ 118635 w 3228973"/>
              <a:gd name="connsiteY17" fmla="*/ 3070948 h 5368908"/>
              <a:gd name="connsiteX18" fmla="*/ 9323 w 3228973"/>
              <a:gd name="connsiteY18" fmla="*/ 2998491 h 5368908"/>
              <a:gd name="connsiteX19" fmla="*/ 1 w 3228973"/>
              <a:gd name="connsiteY19" fmla="*/ 2952318 h 5368908"/>
              <a:gd name="connsiteX20" fmla="*/ 1 w 3228973"/>
              <a:gd name="connsiteY20" fmla="*/ 225996 h 5368908"/>
              <a:gd name="connsiteX21" fmla="*/ 225997 w 3228973"/>
              <a:gd name="connsiteY21" fmla="*/ 0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8973" h="5368908">
                <a:moveTo>
                  <a:pt x="225997" y="0"/>
                </a:moveTo>
                <a:lnTo>
                  <a:pt x="3002977" y="0"/>
                </a:lnTo>
                <a:cubicBezTo>
                  <a:pt x="3127791" y="0"/>
                  <a:pt x="3228973" y="101182"/>
                  <a:pt x="3228973" y="225996"/>
                </a:cubicBezTo>
                <a:lnTo>
                  <a:pt x="3228973" y="5142912"/>
                </a:lnTo>
                <a:cubicBezTo>
                  <a:pt x="3228973" y="5267726"/>
                  <a:pt x="3127791" y="5368908"/>
                  <a:pt x="3002977" y="5368908"/>
                </a:cubicBezTo>
                <a:lnTo>
                  <a:pt x="2807614" y="5368908"/>
                </a:lnTo>
                <a:lnTo>
                  <a:pt x="808873" y="5368908"/>
                </a:lnTo>
                <a:lnTo>
                  <a:pt x="118635" y="5368908"/>
                </a:lnTo>
                <a:cubicBezTo>
                  <a:pt x="53115" y="5368908"/>
                  <a:pt x="0" y="5315793"/>
                  <a:pt x="0" y="5250273"/>
                </a:cubicBezTo>
                <a:cubicBezTo>
                  <a:pt x="0" y="5184753"/>
                  <a:pt x="53115" y="5131638"/>
                  <a:pt x="118635" y="5131638"/>
                </a:cubicBezTo>
                <a:lnTo>
                  <a:pt x="2807614" y="5131638"/>
                </a:lnTo>
                <a:lnTo>
                  <a:pt x="2807634" y="5131642"/>
                </a:lnTo>
                <a:lnTo>
                  <a:pt x="2855823" y="5131642"/>
                </a:lnTo>
                <a:cubicBezTo>
                  <a:pt x="2947929" y="5131642"/>
                  <a:pt x="3022595" y="5056976"/>
                  <a:pt x="3022595" y="4964870"/>
                </a:cubicBezTo>
                <a:lnTo>
                  <a:pt x="3022595" y="3237720"/>
                </a:lnTo>
                <a:cubicBezTo>
                  <a:pt x="3022595" y="3145614"/>
                  <a:pt x="2947929" y="3070948"/>
                  <a:pt x="2855823" y="3070948"/>
                </a:cubicBezTo>
                <a:lnTo>
                  <a:pt x="313678" y="3070948"/>
                </a:lnTo>
                <a:lnTo>
                  <a:pt x="118635" y="3070948"/>
                </a:lnTo>
                <a:cubicBezTo>
                  <a:pt x="69495" y="3070948"/>
                  <a:pt x="27333" y="3041071"/>
                  <a:pt x="9323" y="2998491"/>
                </a:cubicBezTo>
                <a:lnTo>
                  <a:pt x="1" y="2952318"/>
                </a:lnTo>
                <a:lnTo>
                  <a:pt x="1" y="225996"/>
                </a:lnTo>
                <a:cubicBezTo>
                  <a:pt x="1" y="101182"/>
                  <a:pt x="101183" y="0"/>
                  <a:pt x="22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NameBackground">
            <a:extLst>
              <a:ext uri="{FF2B5EF4-FFF2-40B4-BE49-F238E27FC236}">
                <a16:creationId xmlns:a16="http://schemas.microsoft.com/office/drawing/2014/main" id="{30E18A00-C6A4-E7E2-B36D-E5ADC5203EEB}"/>
              </a:ext>
            </a:extLst>
          </p:cNvPr>
          <p:cNvSpPr/>
          <p:nvPr userDrawn="1"/>
        </p:nvSpPr>
        <p:spPr>
          <a:xfrm>
            <a:off x="593720" y="4034589"/>
            <a:ext cx="3022593" cy="1647921"/>
          </a:xfrm>
          <a:prstGeom prst="roundRect">
            <a:avLst>
              <a:gd name="adj" fmla="val 8093"/>
            </a:avLst>
          </a:prstGeom>
          <a:gradFill>
            <a:gsLst>
              <a:gs pos="14000">
                <a:srgbClr val="FFA902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9834D05-37BD-16B2-102F-FA45E46C3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6738" y="757255"/>
            <a:ext cx="3435351" cy="53689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opRIghtText">
            <a:extLst>
              <a:ext uri="{FF2B5EF4-FFF2-40B4-BE49-F238E27FC236}">
                <a16:creationId xmlns:a16="http://schemas.microsoft.com/office/drawing/2014/main" id="{6216A3C0-928F-20AB-7F11-A493D8089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0544" y="757255"/>
            <a:ext cx="3435351" cy="302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HighlightsText">
            <a:extLst>
              <a:ext uri="{FF2B5EF4-FFF2-40B4-BE49-F238E27FC236}">
                <a16:creationId xmlns:a16="http://schemas.microsoft.com/office/drawing/2014/main" id="{6F71F931-E848-6234-56B7-18503C086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0245" y="4389410"/>
            <a:ext cx="3155950" cy="1583523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Highlights</a:t>
            </a:r>
          </a:p>
        </p:txBody>
      </p:sp>
      <p:sp>
        <p:nvSpPr>
          <p:cNvPr id="2" name="NameText">
            <a:extLst>
              <a:ext uri="{FF2B5EF4-FFF2-40B4-BE49-F238E27FC236}">
                <a16:creationId xmlns:a16="http://schemas.microsoft.com/office/drawing/2014/main" id="{D6BEDE56-B969-F262-334B-9349BB75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4" y="4261225"/>
            <a:ext cx="2609826" cy="858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Speaker's name</a:t>
            </a:r>
          </a:p>
        </p:txBody>
      </p:sp>
      <p:sp>
        <p:nvSpPr>
          <p:cNvPr id="36" name="TitleText">
            <a:extLst>
              <a:ext uri="{FF2B5EF4-FFF2-40B4-BE49-F238E27FC236}">
                <a16:creationId xmlns:a16="http://schemas.microsoft.com/office/drawing/2014/main" id="{0CFAD723-1BD6-8B2C-DA0B-F2A151A221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4" y="5187577"/>
            <a:ext cx="2609826" cy="34065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Company/position</a:t>
            </a:r>
          </a:p>
        </p:txBody>
      </p:sp>
      <p:sp>
        <p:nvSpPr>
          <p:cNvPr id="37" name="HighllightsBackground">
            <a:extLst>
              <a:ext uri="{FF2B5EF4-FFF2-40B4-BE49-F238E27FC236}">
                <a16:creationId xmlns:a16="http://schemas.microsoft.com/office/drawing/2014/main" id="{31CE918B-2F04-DA06-EF5D-B37575BF61B5}"/>
              </a:ext>
            </a:extLst>
          </p:cNvPr>
          <p:cNvSpPr/>
          <p:nvPr userDrawn="1"/>
        </p:nvSpPr>
        <p:spPr>
          <a:xfrm>
            <a:off x="8159752" y="4034589"/>
            <a:ext cx="3435351" cy="2091573"/>
          </a:xfrm>
          <a:prstGeom prst="roundRect">
            <a:avLst>
              <a:gd name="adj" fmla="val 8093"/>
            </a:avLst>
          </a:prstGeom>
          <a:solidFill>
            <a:srgbClr val="FBFBFC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ots">
            <a:extLst>
              <a:ext uri="{FF2B5EF4-FFF2-40B4-BE49-F238E27FC236}">
                <a16:creationId xmlns:a16="http://schemas.microsoft.com/office/drawing/2014/main" id="{60B9746E-A26F-5B89-AA88-54126BE4DE2D}"/>
              </a:ext>
            </a:extLst>
          </p:cNvPr>
          <p:cNvGrpSpPr/>
          <p:nvPr userDrawn="1"/>
        </p:nvGrpSpPr>
        <p:grpSpPr>
          <a:xfrm>
            <a:off x="8300245" y="4154557"/>
            <a:ext cx="542515" cy="114885"/>
            <a:chOff x="8300245" y="4154557"/>
            <a:chExt cx="542515" cy="114885"/>
          </a:xfrm>
        </p:grpSpPr>
        <p:sp>
          <p:nvSpPr>
            <p:cNvPr id="40" name="Dot3">
              <a:extLst>
                <a:ext uri="{FF2B5EF4-FFF2-40B4-BE49-F238E27FC236}">
                  <a16:creationId xmlns:a16="http://schemas.microsoft.com/office/drawing/2014/main" id="{2D819E4E-D60E-616E-3210-391CD6E60D8E}"/>
                </a:ext>
              </a:extLst>
            </p:cNvPr>
            <p:cNvSpPr/>
            <p:nvPr userDrawn="1"/>
          </p:nvSpPr>
          <p:spPr>
            <a:xfrm>
              <a:off x="872787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t2">
              <a:extLst>
                <a:ext uri="{FF2B5EF4-FFF2-40B4-BE49-F238E27FC236}">
                  <a16:creationId xmlns:a16="http://schemas.microsoft.com/office/drawing/2014/main" id="{FBD6028B-70D6-976A-2442-929CA0021837}"/>
                </a:ext>
              </a:extLst>
            </p:cNvPr>
            <p:cNvSpPr/>
            <p:nvPr userDrawn="1"/>
          </p:nvSpPr>
          <p:spPr>
            <a:xfrm>
              <a:off x="8514060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t1">
              <a:extLst>
                <a:ext uri="{FF2B5EF4-FFF2-40B4-BE49-F238E27FC236}">
                  <a16:creationId xmlns:a16="http://schemas.microsoft.com/office/drawing/2014/main" id="{AD3359BD-36E5-13FE-9A02-FA2480DEF51E}"/>
                </a:ext>
              </a:extLst>
            </p:cNvPr>
            <p:cNvSpPr/>
            <p:nvPr userDrawn="1"/>
          </p:nvSpPr>
          <p:spPr>
            <a:xfrm>
              <a:off x="8300245" y="4154557"/>
              <a:ext cx="114885" cy="11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CloudGraphic" hidden="1">
            <a:extLst>
              <a:ext uri="{FF2B5EF4-FFF2-40B4-BE49-F238E27FC236}">
                <a16:creationId xmlns:a16="http://schemas.microsoft.com/office/drawing/2014/main" id="{BAA85D0C-F813-AB46-0868-09B3AD5083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63" t="11073" r="66953" b="10703"/>
          <a:stretch/>
        </p:blipFill>
        <p:spPr>
          <a:xfrm>
            <a:off x="800105" y="757255"/>
            <a:ext cx="3228972" cy="5368908"/>
          </a:xfrm>
          <a:custGeom>
            <a:avLst/>
            <a:gdLst>
              <a:gd name="connsiteX0" fmla="*/ 23821 w 3228972"/>
              <a:gd name="connsiteY0" fmla="*/ 5311855 h 5368908"/>
              <a:gd name="connsiteX1" fmla="*/ 22128 w 3228972"/>
              <a:gd name="connsiteY1" fmla="*/ 5315445 h 5368908"/>
              <a:gd name="connsiteX2" fmla="*/ 20128 w 3228972"/>
              <a:gd name="connsiteY2" fmla="*/ 5312478 h 5368908"/>
              <a:gd name="connsiteX3" fmla="*/ 698316 w 3228972"/>
              <a:gd name="connsiteY3" fmla="*/ 0 h 5368908"/>
              <a:gd name="connsiteX4" fmla="*/ 840041 w 3228972"/>
              <a:gd name="connsiteY4" fmla="*/ 0 h 5368908"/>
              <a:gd name="connsiteX5" fmla="*/ 861547 w 3228972"/>
              <a:gd name="connsiteY5" fmla="*/ 29326 h 5368908"/>
              <a:gd name="connsiteX6" fmla="*/ 930372 w 3228972"/>
              <a:gd name="connsiteY6" fmla="*/ 63739 h 5368908"/>
              <a:gd name="connsiteX7" fmla="*/ 1102437 w 3228972"/>
              <a:gd name="connsiteY7" fmla="*/ 53906 h 5368908"/>
              <a:gd name="connsiteX8" fmla="*/ 1220424 w 3228972"/>
              <a:gd name="connsiteY8" fmla="*/ 122732 h 5368908"/>
              <a:gd name="connsiteX9" fmla="*/ 1313830 w 3228972"/>
              <a:gd name="connsiteY9" fmla="*/ 93235 h 5368908"/>
              <a:gd name="connsiteX10" fmla="*/ 1407237 w 3228972"/>
              <a:gd name="connsiteY10" fmla="*/ 93235 h 5368908"/>
              <a:gd name="connsiteX11" fmla="*/ 1497647 w 3228972"/>
              <a:gd name="connsiteY11" fmla="*/ 0 h 5368908"/>
              <a:gd name="connsiteX12" fmla="*/ 1681008 w 3228972"/>
              <a:gd name="connsiteY12" fmla="*/ 0 h 5368908"/>
              <a:gd name="connsiteX13" fmla="*/ 1695445 w 3228972"/>
              <a:gd name="connsiteY13" fmla="*/ 17445 h 5368908"/>
              <a:gd name="connsiteX14" fmla="*/ 1746245 w 3228972"/>
              <a:gd name="connsiteY14" fmla="*/ 80945 h 5368908"/>
              <a:gd name="connsiteX15" fmla="*/ 1892295 w 3228972"/>
              <a:gd name="connsiteY15" fmla="*/ 61895 h 5368908"/>
              <a:gd name="connsiteX16" fmla="*/ 2000245 w 3228972"/>
              <a:gd name="connsiteY16" fmla="*/ 84120 h 5368908"/>
              <a:gd name="connsiteX17" fmla="*/ 2060570 w 3228972"/>
              <a:gd name="connsiteY17" fmla="*/ 115870 h 5368908"/>
              <a:gd name="connsiteX18" fmla="*/ 2216145 w 3228972"/>
              <a:gd name="connsiteY18" fmla="*/ 90470 h 5368908"/>
              <a:gd name="connsiteX19" fmla="*/ 2301870 w 3228972"/>
              <a:gd name="connsiteY19" fmla="*/ 71420 h 5368908"/>
              <a:gd name="connsiteX20" fmla="*/ 2368365 w 3228972"/>
              <a:gd name="connsiteY20" fmla="*/ 0 h 5368908"/>
              <a:gd name="connsiteX21" fmla="*/ 2546192 w 3228972"/>
              <a:gd name="connsiteY21" fmla="*/ 0 h 5368908"/>
              <a:gd name="connsiteX22" fmla="*/ 2549520 w 3228972"/>
              <a:gd name="connsiteY22" fmla="*/ 11095 h 5368908"/>
              <a:gd name="connsiteX23" fmla="*/ 2616195 w 3228972"/>
              <a:gd name="connsiteY23" fmla="*/ 74595 h 5368908"/>
              <a:gd name="connsiteX24" fmla="*/ 2705095 w 3228972"/>
              <a:gd name="connsiteY24" fmla="*/ 58720 h 5368908"/>
              <a:gd name="connsiteX25" fmla="*/ 2813045 w 3228972"/>
              <a:gd name="connsiteY25" fmla="*/ 68245 h 5368908"/>
              <a:gd name="connsiteX26" fmla="*/ 2867020 w 3228972"/>
              <a:gd name="connsiteY26" fmla="*/ 109520 h 5368908"/>
              <a:gd name="connsiteX27" fmla="*/ 2978145 w 3228972"/>
              <a:gd name="connsiteY27" fmla="*/ 106345 h 5368908"/>
              <a:gd name="connsiteX28" fmla="*/ 3159120 w 3228972"/>
              <a:gd name="connsiteY28" fmla="*/ 93645 h 5368908"/>
              <a:gd name="connsiteX29" fmla="*/ 3213956 w 3228972"/>
              <a:gd name="connsiteY29" fmla="*/ 146869 h 5368908"/>
              <a:gd name="connsiteX30" fmla="*/ 3224381 w 3228972"/>
              <a:gd name="connsiteY30" fmla="*/ 180450 h 5368908"/>
              <a:gd name="connsiteX31" fmla="*/ 3228766 w 3228972"/>
              <a:gd name="connsiteY31" fmla="*/ 223954 h 5368908"/>
              <a:gd name="connsiteX32" fmla="*/ 3117845 w 3228972"/>
              <a:gd name="connsiteY32" fmla="*/ 296845 h 5368908"/>
              <a:gd name="connsiteX33" fmla="*/ 3124195 w 3228972"/>
              <a:gd name="connsiteY33" fmla="*/ 385745 h 5368908"/>
              <a:gd name="connsiteX34" fmla="*/ 3127370 w 3228972"/>
              <a:gd name="connsiteY34" fmla="*/ 471470 h 5368908"/>
              <a:gd name="connsiteX35" fmla="*/ 3197220 w 3228972"/>
              <a:gd name="connsiteY35" fmla="*/ 595295 h 5368908"/>
              <a:gd name="connsiteX36" fmla="*/ 3228972 w 3228972"/>
              <a:gd name="connsiteY36" fmla="*/ 664753 h 5368908"/>
              <a:gd name="connsiteX37" fmla="*/ 3228972 w 3228972"/>
              <a:gd name="connsiteY37" fmla="*/ 747691 h 5368908"/>
              <a:gd name="connsiteX38" fmla="*/ 3228970 w 3228972"/>
              <a:gd name="connsiteY38" fmla="*/ 747695 h 5368908"/>
              <a:gd name="connsiteX39" fmla="*/ 3171820 w 3228972"/>
              <a:gd name="connsiteY39" fmla="*/ 782620 h 5368908"/>
              <a:gd name="connsiteX40" fmla="*/ 3098795 w 3228972"/>
              <a:gd name="connsiteY40" fmla="*/ 881045 h 5368908"/>
              <a:gd name="connsiteX41" fmla="*/ 3108320 w 3228972"/>
              <a:gd name="connsiteY41" fmla="*/ 941370 h 5368908"/>
              <a:gd name="connsiteX42" fmla="*/ 3216270 w 3228972"/>
              <a:gd name="connsiteY42" fmla="*/ 1150920 h 5368908"/>
              <a:gd name="connsiteX43" fmla="*/ 3228972 w 3228972"/>
              <a:gd name="connsiteY43" fmla="*/ 1162352 h 5368908"/>
              <a:gd name="connsiteX44" fmla="*/ 3228972 w 3228972"/>
              <a:gd name="connsiteY44" fmla="*/ 1252422 h 5368908"/>
              <a:gd name="connsiteX45" fmla="*/ 3127370 w 3228972"/>
              <a:gd name="connsiteY45" fmla="*/ 1350945 h 5368908"/>
              <a:gd name="connsiteX46" fmla="*/ 3130545 w 3228972"/>
              <a:gd name="connsiteY46" fmla="*/ 1490645 h 5368908"/>
              <a:gd name="connsiteX47" fmla="*/ 3181345 w 3228972"/>
              <a:gd name="connsiteY47" fmla="*/ 1649395 h 5368908"/>
              <a:gd name="connsiteX48" fmla="*/ 3228972 w 3228972"/>
              <a:gd name="connsiteY48" fmla="*/ 1691352 h 5368908"/>
              <a:gd name="connsiteX49" fmla="*/ 3228972 w 3228972"/>
              <a:gd name="connsiteY49" fmla="*/ 1785239 h 5368908"/>
              <a:gd name="connsiteX50" fmla="*/ 3225795 w 3228972"/>
              <a:gd name="connsiteY50" fmla="*/ 1785920 h 5368908"/>
              <a:gd name="connsiteX51" fmla="*/ 3124195 w 3228972"/>
              <a:gd name="connsiteY51" fmla="*/ 1852595 h 5368908"/>
              <a:gd name="connsiteX52" fmla="*/ 3111495 w 3228972"/>
              <a:gd name="connsiteY52" fmla="*/ 1931970 h 5368908"/>
              <a:gd name="connsiteX53" fmla="*/ 3130545 w 3228972"/>
              <a:gd name="connsiteY53" fmla="*/ 2033570 h 5368908"/>
              <a:gd name="connsiteX54" fmla="*/ 3149595 w 3228972"/>
              <a:gd name="connsiteY54" fmla="*/ 2071670 h 5368908"/>
              <a:gd name="connsiteX55" fmla="*/ 3228972 w 3228972"/>
              <a:gd name="connsiteY55" fmla="*/ 2153252 h 5368908"/>
              <a:gd name="connsiteX56" fmla="*/ 3228972 w 3228972"/>
              <a:gd name="connsiteY56" fmla="*/ 2304988 h 5368908"/>
              <a:gd name="connsiteX57" fmla="*/ 3133720 w 3228972"/>
              <a:gd name="connsiteY57" fmla="*/ 2379645 h 5368908"/>
              <a:gd name="connsiteX58" fmla="*/ 3130545 w 3228972"/>
              <a:gd name="connsiteY58" fmla="*/ 2478070 h 5368908"/>
              <a:gd name="connsiteX59" fmla="*/ 3133720 w 3228972"/>
              <a:gd name="connsiteY59" fmla="*/ 2560620 h 5368908"/>
              <a:gd name="connsiteX60" fmla="*/ 3187695 w 3228972"/>
              <a:gd name="connsiteY60" fmla="*/ 2646345 h 5368908"/>
              <a:gd name="connsiteX61" fmla="*/ 3228972 w 3228972"/>
              <a:gd name="connsiteY61" fmla="*/ 2642342 h 5368908"/>
              <a:gd name="connsiteX62" fmla="*/ 3228972 w 3228972"/>
              <a:gd name="connsiteY62" fmla="*/ 2821302 h 5368908"/>
              <a:gd name="connsiteX63" fmla="*/ 3190870 w 3228972"/>
              <a:gd name="connsiteY63" fmla="*/ 2865420 h 5368908"/>
              <a:gd name="connsiteX64" fmla="*/ 3124195 w 3228972"/>
              <a:gd name="connsiteY64" fmla="*/ 2928920 h 5368908"/>
              <a:gd name="connsiteX65" fmla="*/ 3130545 w 3228972"/>
              <a:gd name="connsiteY65" fmla="*/ 3011470 h 5368908"/>
              <a:gd name="connsiteX66" fmla="*/ 3140070 w 3228972"/>
              <a:gd name="connsiteY66" fmla="*/ 3106720 h 5368908"/>
              <a:gd name="connsiteX67" fmla="*/ 3228972 w 3228972"/>
              <a:gd name="connsiteY67" fmla="*/ 3170547 h 5368908"/>
              <a:gd name="connsiteX68" fmla="*/ 3228972 w 3228972"/>
              <a:gd name="connsiteY68" fmla="*/ 3354369 h 5368908"/>
              <a:gd name="connsiteX69" fmla="*/ 3219445 w 3228972"/>
              <a:gd name="connsiteY69" fmla="*/ 3357545 h 5368908"/>
              <a:gd name="connsiteX70" fmla="*/ 3127370 w 3228972"/>
              <a:gd name="connsiteY70" fmla="*/ 3414695 h 5368908"/>
              <a:gd name="connsiteX71" fmla="*/ 3124195 w 3228972"/>
              <a:gd name="connsiteY71" fmla="*/ 3500420 h 5368908"/>
              <a:gd name="connsiteX72" fmla="*/ 3149595 w 3228972"/>
              <a:gd name="connsiteY72" fmla="*/ 3636945 h 5368908"/>
              <a:gd name="connsiteX73" fmla="*/ 3213095 w 3228972"/>
              <a:gd name="connsiteY73" fmla="*/ 3716320 h 5368908"/>
              <a:gd name="connsiteX74" fmla="*/ 3225795 w 3228972"/>
              <a:gd name="connsiteY74" fmla="*/ 3802045 h 5368908"/>
              <a:gd name="connsiteX75" fmla="*/ 3228970 w 3228972"/>
              <a:gd name="connsiteY75" fmla="*/ 3849670 h 5368908"/>
              <a:gd name="connsiteX76" fmla="*/ 3136895 w 3228972"/>
              <a:gd name="connsiteY76" fmla="*/ 3941745 h 5368908"/>
              <a:gd name="connsiteX77" fmla="*/ 3127370 w 3228972"/>
              <a:gd name="connsiteY77" fmla="*/ 4030645 h 5368908"/>
              <a:gd name="connsiteX78" fmla="*/ 3130545 w 3228972"/>
              <a:gd name="connsiteY78" fmla="*/ 4129070 h 5368908"/>
              <a:gd name="connsiteX79" fmla="*/ 3209920 w 3228972"/>
              <a:gd name="connsiteY79" fmla="*/ 4265595 h 5368908"/>
              <a:gd name="connsiteX80" fmla="*/ 3228970 w 3228972"/>
              <a:gd name="connsiteY80" fmla="*/ 4373545 h 5368908"/>
              <a:gd name="connsiteX81" fmla="*/ 3143245 w 3228972"/>
              <a:gd name="connsiteY81" fmla="*/ 4468795 h 5368908"/>
              <a:gd name="connsiteX82" fmla="*/ 3130545 w 3228972"/>
              <a:gd name="connsiteY82" fmla="*/ 4583095 h 5368908"/>
              <a:gd name="connsiteX83" fmla="*/ 3146420 w 3228972"/>
              <a:gd name="connsiteY83" fmla="*/ 4671995 h 5368908"/>
              <a:gd name="connsiteX84" fmla="*/ 3174995 w 3228972"/>
              <a:gd name="connsiteY84" fmla="*/ 4722795 h 5368908"/>
              <a:gd name="connsiteX85" fmla="*/ 3228972 w 3228972"/>
              <a:gd name="connsiteY85" fmla="*/ 4807359 h 5368908"/>
              <a:gd name="connsiteX86" fmla="*/ 3228972 w 3228972"/>
              <a:gd name="connsiteY86" fmla="*/ 4906115 h 5368908"/>
              <a:gd name="connsiteX87" fmla="*/ 3124195 w 3228972"/>
              <a:gd name="connsiteY87" fmla="*/ 4992670 h 5368908"/>
              <a:gd name="connsiteX88" fmla="*/ 3162295 w 3228972"/>
              <a:gd name="connsiteY88" fmla="*/ 5049820 h 5368908"/>
              <a:gd name="connsiteX89" fmla="*/ 3189286 w 3228972"/>
              <a:gd name="connsiteY89" fmla="*/ 5051703 h 5368908"/>
              <a:gd name="connsiteX90" fmla="*/ 3108320 w 3228972"/>
              <a:gd name="connsiteY90" fmla="*/ 5100620 h 5368908"/>
              <a:gd name="connsiteX91" fmla="*/ 3178170 w 3228972"/>
              <a:gd name="connsiteY91" fmla="*/ 5221270 h 5368908"/>
              <a:gd name="connsiteX92" fmla="*/ 3179953 w 3228972"/>
              <a:gd name="connsiteY92" fmla="*/ 5281901 h 5368908"/>
              <a:gd name="connsiteX93" fmla="*/ 3162779 w 3228972"/>
              <a:gd name="connsiteY93" fmla="*/ 5302716 h 5368908"/>
              <a:gd name="connsiteX94" fmla="*/ 3143102 w 3228972"/>
              <a:gd name="connsiteY94" fmla="*/ 5315982 h 5368908"/>
              <a:gd name="connsiteX95" fmla="*/ 3098795 w 3228972"/>
              <a:gd name="connsiteY95" fmla="*/ 5300645 h 5368908"/>
              <a:gd name="connsiteX96" fmla="*/ 2914645 w 3228972"/>
              <a:gd name="connsiteY96" fmla="*/ 5303820 h 5368908"/>
              <a:gd name="connsiteX97" fmla="*/ 2774945 w 3228972"/>
              <a:gd name="connsiteY97" fmla="*/ 5275245 h 5368908"/>
              <a:gd name="connsiteX98" fmla="*/ 2613020 w 3228972"/>
              <a:gd name="connsiteY98" fmla="*/ 5316520 h 5368908"/>
              <a:gd name="connsiteX99" fmla="*/ 2576576 w 3228972"/>
              <a:gd name="connsiteY99" fmla="*/ 5368908 h 5368908"/>
              <a:gd name="connsiteX100" fmla="*/ 2352538 w 3228972"/>
              <a:gd name="connsiteY100" fmla="*/ 5368908 h 5368908"/>
              <a:gd name="connsiteX101" fmla="*/ 2314570 w 3228972"/>
              <a:gd name="connsiteY101" fmla="*/ 5303820 h 5368908"/>
              <a:gd name="connsiteX102" fmla="*/ 2079620 w 3228972"/>
              <a:gd name="connsiteY102" fmla="*/ 5303820 h 5368908"/>
              <a:gd name="connsiteX103" fmla="*/ 1990720 w 3228972"/>
              <a:gd name="connsiteY103" fmla="*/ 5306995 h 5368908"/>
              <a:gd name="connsiteX104" fmla="*/ 1927220 w 3228972"/>
              <a:gd name="connsiteY104" fmla="*/ 5265720 h 5368908"/>
              <a:gd name="connsiteX105" fmla="*/ 1784345 w 3228972"/>
              <a:gd name="connsiteY105" fmla="*/ 5306995 h 5368908"/>
              <a:gd name="connsiteX106" fmla="*/ 1736879 w 3228972"/>
              <a:gd name="connsiteY106" fmla="*/ 5368908 h 5368908"/>
              <a:gd name="connsiteX107" fmla="*/ 1530081 w 3228972"/>
              <a:gd name="connsiteY107" fmla="*/ 5368908 h 5368908"/>
              <a:gd name="connsiteX108" fmla="*/ 1476370 w 3228972"/>
              <a:gd name="connsiteY108" fmla="*/ 5322870 h 5368908"/>
              <a:gd name="connsiteX109" fmla="*/ 1387470 w 3228972"/>
              <a:gd name="connsiteY109" fmla="*/ 5284770 h 5368908"/>
              <a:gd name="connsiteX110" fmla="*/ 1279520 w 3228972"/>
              <a:gd name="connsiteY110" fmla="*/ 5306995 h 5368908"/>
              <a:gd name="connsiteX111" fmla="*/ 1146170 w 3228972"/>
              <a:gd name="connsiteY111" fmla="*/ 5303820 h 5368908"/>
              <a:gd name="connsiteX112" fmla="*/ 1060445 w 3228972"/>
              <a:gd name="connsiteY112" fmla="*/ 5268895 h 5368908"/>
              <a:gd name="connsiteX113" fmla="*/ 996945 w 3228972"/>
              <a:gd name="connsiteY113" fmla="*/ 5291120 h 5368908"/>
              <a:gd name="connsiteX114" fmla="*/ 909434 w 3228972"/>
              <a:gd name="connsiteY114" fmla="*/ 5368908 h 5368908"/>
              <a:gd name="connsiteX115" fmla="*/ 808872 w 3228972"/>
              <a:gd name="connsiteY115" fmla="*/ 5368908 h 5368908"/>
              <a:gd name="connsiteX116" fmla="*/ 659735 w 3228972"/>
              <a:gd name="connsiteY116" fmla="*/ 5368908 h 5368908"/>
              <a:gd name="connsiteX117" fmla="*/ 654045 w 3228972"/>
              <a:gd name="connsiteY117" fmla="*/ 5367320 h 5368908"/>
              <a:gd name="connsiteX118" fmla="*/ 596895 w 3228972"/>
              <a:gd name="connsiteY118" fmla="*/ 5294295 h 5368908"/>
              <a:gd name="connsiteX119" fmla="*/ 377820 w 3228972"/>
              <a:gd name="connsiteY119" fmla="*/ 5313345 h 5368908"/>
              <a:gd name="connsiteX120" fmla="*/ 266695 w 3228972"/>
              <a:gd name="connsiteY120" fmla="*/ 5297470 h 5368908"/>
              <a:gd name="connsiteX121" fmla="*/ 226990 w 3228972"/>
              <a:gd name="connsiteY121" fmla="*/ 5269110 h 5368908"/>
              <a:gd name="connsiteX122" fmla="*/ 239189 w 3228972"/>
              <a:gd name="connsiteY122" fmla="*/ 5179654 h 5368908"/>
              <a:gd name="connsiteX123" fmla="*/ 243030 w 3228972"/>
              <a:gd name="connsiteY123" fmla="*/ 5131638 h 5368908"/>
              <a:gd name="connsiteX124" fmla="*/ 2807613 w 3228972"/>
              <a:gd name="connsiteY124" fmla="*/ 5131638 h 5368908"/>
              <a:gd name="connsiteX125" fmla="*/ 2807633 w 3228972"/>
              <a:gd name="connsiteY125" fmla="*/ 5131642 h 5368908"/>
              <a:gd name="connsiteX126" fmla="*/ 2855822 w 3228972"/>
              <a:gd name="connsiteY126" fmla="*/ 5131642 h 5368908"/>
              <a:gd name="connsiteX127" fmla="*/ 3022594 w 3228972"/>
              <a:gd name="connsiteY127" fmla="*/ 4964870 h 5368908"/>
              <a:gd name="connsiteX128" fmla="*/ 3022594 w 3228972"/>
              <a:gd name="connsiteY128" fmla="*/ 3237720 h 5368908"/>
              <a:gd name="connsiteX129" fmla="*/ 2855822 w 3228972"/>
              <a:gd name="connsiteY129" fmla="*/ 3070948 h 5368908"/>
              <a:gd name="connsiteX130" fmla="*/ 2245371 w 3228972"/>
              <a:gd name="connsiteY130" fmla="*/ 3070948 h 5368908"/>
              <a:gd name="connsiteX131" fmla="*/ 2222495 w 3228972"/>
              <a:gd name="connsiteY131" fmla="*/ 3011470 h 5368908"/>
              <a:gd name="connsiteX132" fmla="*/ 2076445 w 3228972"/>
              <a:gd name="connsiteY132" fmla="*/ 3027345 h 5368908"/>
              <a:gd name="connsiteX133" fmla="*/ 1930395 w 3228972"/>
              <a:gd name="connsiteY133" fmla="*/ 3027345 h 5368908"/>
              <a:gd name="connsiteX134" fmla="*/ 1828795 w 3228972"/>
              <a:gd name="connsiteY134" fmla="*/ 3001945 h 5368908"/>
              <a:gd name="connsiteX135" fmla="*/ 1676395 w 3228972"/>
              <a:gd name="connsiteY135" fmla="*/ 3011470 h 5368908"/>
              <a:gd name="connsiteX136" fmla="*/ 1631945 w 3228972"/>
              <a:gd name="connsiteY136" fmla="*/ 2998770 h 5368908"/>
              <a:gd name="connsiteX137" fmla="*/ 1479545 w 3228972"/>
              <a:gd name="connsiteY137" fmla="*/ 2976545 h 5368908"/>
              <a:gd name="connsiteX138" fmla="*/ 1463670 w 3228972"/>
              <a:gd name="connsiteY138" fmla="*/ 2998770 h 5368908"/>
              <a:gd name="connsiteX139" fmla="*/ 1368420 w 3228972"/>
              <a:gd name="connsiteY139" fmla="*/ 3011470 h 5368908"/>
              <a:gd name="connsiteX140" fmla="*/ 1181095 w 3228972"/>
              <a:gd name="connsiteY140" fmla="*/ 3014645 h 5368908"/>
              <a:gd name="connsiteX141" fmla="*/ 1092195 w 3228972"/>
              <a:gd name="connsiteY141" fmla="*/ 3024170 h 5368908"/>
              <a:gd name="connsiteX142" fmla="*/ 946145 w 3228972"/>
              <a:gd name="connsiteY142" fmla="*/ 2992420 h 5368908"/>
              <a:gd name="connsiteX143" fmla="*/ 796920 w 3228972"/>
              <a:gd name="connsiteY143" fmla="*/ 3020995 h 5368908"/>
              <a:gd name="connsiteX144" fmla="*/ 685795 w 3228972"/>
              <a:gd name="connsiteY144" fmla="*/ 2986070 h 5368908"/>
              <a:gd name="connsiteX145" fmla="*/ 581020 w 3228972"/>
              <a:gd name="connsiteY145" fmla="*/ 2989245 h 5368908"/>
              <a:gd name="connsiteX146" fmla="*/ 536570 w 3228972"/>
              <a:gd name="connsiteY146" fmla="*/ 3008295 h 5368908"/>
              <a:gd name="connsiteX147" fmla="*/ 365120 w 3228972"/>
              <a:gd name="connsiteY147" fmla="*/ 3024170 h 5368908"/>
              <a:gd name="connsiteX148" fmla="*/ 219070 w 3228972"/>
              <a:gd name="connsiteY148" fmla="*/ 3027345 h 5368908"/>
              <a:gd name="connsiteX149" fmla="*/ 135072 w 3228972"/>
              <a:gd name="connsiteY149" fmla="*/ 2966447 h 5368908"/>
              <a:gd name="connsiteX150" fmla="*/ 149220 w 3228972"/>
              <a:gd name="connsiteY150" fmla="*/ 2954320 h 5368908"/>
              <a:gd name="connsiteX151" fmla="*/ 142870 w 3228972"/>
              <a:gd name="connsiteY151" fmla="*/ 2887645 h 5368908"/>
              <a:gd name="connsiteX152" fmla="*/ 104770 w 3228972"/>
              <a:gd name="connsiteY152" fmla="*/ 2836845 h 5368908"/>
              <a:gd name="connsiteX153" fmla="*/ 92070 w 3228972"/>
              <a:gd name="connsiteY153" fmla="*/ 2751120 h 5368908"/>
              <a:gd name="connsiteX154" fmla="*/ 34920 w 3228972"/>
              <a:gd name="connsiteY154" fmla="*/ 2671745 h 5368908"/>
              <a:gd name="connsiteX155" fmla="*/ 0 w 3228972"/>
              <a:gd name="connsiteY155" fmla="*/ 2666635 h 5368908"/>
              <a:gd name="connsiteX156" fmla="*/ 0 w 3228972"/>
              <a:gd name="connsiteY156" fmla="*/ 2497535 h 5368908"/>
              <a:gd name="connsiteX157" fmla="*/ 174620 w 3228972"/>
              <a:gd name="connsiteY157" fmla="*/ 2443145 h 5368908"/>
              <a:gd name="connsiteX158" fmla="*/ 120645 w 3228972"/>
              <a:gd name="connsiteY158" fmla="*/ 2322495 h 5368908"/>
              <a:gd name="connsiteX159" fmla="*/ 69845 w 3228972"/>
              <a:gd name="connsiteY159" fmla="*/ 2258995 h 5368908"/>
              <a:gd name="connsiteX160" fmla="*/ 66670 w 3228972"/>
              <a:gd name="connsiteY160" fmla="*/ 2173270 h 5368908"/>
              <a:gd name="connsiteX161" fmla="*/ 0 w 3228972"/>
              <a:gd name="connsiteY161" fmla="*/ 2151047 h 5368908"/>
              <a:gd name="connsiteX162" fmla="*/ 0 w 3228972"/>
              <a:gd name="connsiteY162" fmla="*/ 1974854 h 5368908"/>
              <a:gd name="connsiteX163" fmla="*/ 142870 w 3228972"/>
              <a:gd name="connsiteY163" fmla="*/ 1944670 h 5368908"/>
              <a:gd name="connsiteX164" fmla="*/ 142870 w 3228972"/>
              <a:gd name="connsiteY164" fmla="*/ 1827195 h 5368908"/>
              <a:gd name="connsiteX165" fmla="*/ 66670 w 3228972"/>
              <a:gd name="connsiteY165" fmla="*/ 1709720 h 5368908"/>
              <a:gd name="connsiteX166" fmla="*/ 9520 w 3228972"/>
              <a:gd name="connsiteY166" fmla="*/ 1617645 h 5368908"/>
              <a:gd name="connsiteX167" fmla="*/ 0 w 3228972"/>
              <a:gd name="connsiteY167" fmla="*/ 1610129 h 5368908"/>
              <a:gd name="connsiteX168" fmla="*/ 0 w 3228972"/>
              <a:gd name="connsiteY168" fmla="*/ 1452215 h 5368908"/>
              <a:gd name="connsiteX169" fmla="*/ 146045 w 3228972"/>
              <a:gd name="connsiteY169" fmla="*/ 1414445 h 5368908"/>
              <a:gd name="connsiteX170" fmla="*/ 152395 w 3228972"/>
              <a:gd name="connsiteY170" fmla="*/ 1312845 h 5368908"/>
              <a:gd name="connsiteX171" fmla="*/ 92070 w 3228972"/>
              <a:gd name="connsiteY171" fmla="*/ 1258870 h 5368908"/>
              <a:gd name="connsiteX172" fmla="*/ 38095 w 3228972"/>
              <a:gd name="connsiteY172" fmla="*/ 1109645 h 5368908"/>
              <a:gd name="connsiteX173" fmla="*/ 0 w 3228972"/>
              <a:gd name="connsiteY173" fmla="*/ 1092568 h 5368908"/>
              <a:gd name="connsiteX174" fmla="*/ 0 w 3228972"/>
              <a:gd name="connsiteY174" fmla="*/ 933563 h 5368908"/>
              <a:gd name="connsiteX175" fmla="*/ 136520 w 3228972"/>
              <a:gd name="connsiteY175" fmla="*/ 893745 h 5368908"/>
              <a:gd name="connsiteX176" fmla="*/ 136520 w 3228972"/>
              <a:gd name="connsiteY176" fmla="*/ 804845 h 5368908"/>
              <a:gd name="connsiteX177" fmla="*/ 114295 w 3228972"/>
              <a:gd name="connsiteY177" fmla="*/ 754045 h 5368908"/>
              <a:gd name="connsiteX178" fmla="*/ 73020 w 3228972"/>
              <a:gd name="connsiteY178" fmla="*/ 703245 h 5368908"/>
              <a:gd name="connsiteX179" fmla="*/ 41270 w 3228972"/>
              <a:gd name="connsiteY179" fmla="*/ 655620 h 5368908"/>
              <a:gd name="connsiteX180" fmla="*/ 22220 w 3228972"/>
              <a:gd name="connsiteY180" fmla="*/ 611170 h 5368908"/>
              <a:gd name="connsiteX181" fmla="*/ 0 w 3228972"/>
              <a:gd name="connsiteY181" fmla="*/ 601415 h 5368908"/>
              <a:gd name="connsiteX182" fmla="*/ 0 w 3228972"/>
              <a:gd name="connsiteY182" fmla="*/ 413027 h 5368908"/>
              <a:gd name="connsiteX183" fmla="*/ 130170 w 3228972"/>
              <a:gd name="connsiteY183" fmla="*/ 366695 h 5368908"/>
              <a:gd name="connsiteX184" fmla="*/ 139695 w 3228972"/>
              <a:gd name="connsiteY184" fmla="*/ 325420 h 5368908"/>
              <a:gd name="connsiteX185" fmla="*/ 149220 w 3228972"/>
              <a:gd name="connsiteY185" fmla="*/ 258745 h 5368908"/>
              <a:gd name="connsiteX186" fmla="*/ 60320 w 3228972"/>
              <a:gd name="connsiteY186" fmla="*/ 163495 h 5368908"/>
              <a:gd name="connsiteX187" fmla="*/ 38095 w 3228972"/>
              <a:gd name="connsiteY187" fmla="*/ 109520 h 5368908"/>
              <a:gd name="connsiteX188" fmla="*/ 57401 w 3228972"/>
              <a:gd name="connsiteY188" fmla="*/ 76849 h 5368908"/>
              <a:gd name="connsiteX189" fmla="*/ 66193 w 3228972"/>
              <a:gd name="connsiteY189" fmla="*/ 66193 h 5368908"/>
              <a:gd name="connsiteX190" fmla="*/ 101440 w 3228972"/>
              <a:gd name="connsiteY190" fmla="*/ 42429 h 5368908"/>
              <a:gd name="connsiteX191" fmla="*/ 231770 w 3228972"/>
              <a:gd name="connsiteY191" fmla="*/ 58720 h 5368908"/>
              <a:gd name="connsiteX192" fmla="*/ 241653 w 3228972"/>
              <a:gd name="connsiteY192" fmla="*/ 48837 h 5368908"/>
              <a:gd name="connsiteX193" fmla="*/ 242114 w 3228972"/>
              <a:gd name="connsiteY193" fmla="*/ 53906 h 5368908"/>
              <a:gd name="connsiteX194" fmla="*/ 330605 w 3228972"/>
              <a:gd name="connsiteY194" fmla="*/ 112900 h 5368908"/>
              <a:gd name="connsiteX195" fmla="*/ 600992 w 3228972"/>
              <a:gd name="connsiteY195" fmla="*/ 78487 h 536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228972" h="5368908">
                <a:moveTo>
                  <a:pt x="23821" y="5311855"/>
                </a:moveTo>
                <a:lnTo>
                  <a:pt x="22128" y="5315445"/>
                </a:lnTo>
                <a:lnTo>
                  <a:pt x="20128" y="5312478"/>
                </a:lnTo>
                <a:close/>
                <a:moveTo>
                  <a:pt x="698316" y="0"/>
                </a:moveTo>
                <a:lnTo>
                  <a:pt x="840041" y="0"/>
                </a:lnTo>
                <a:lnTo>
                  <a:pt x="861547" y="29326"/>
                </a:lnTo>
                <a:lnTo>
                  <a:pt x="930372" y="63739"/>
                </a:lnTo>
                <a:lnTo>
                  <a:pt x="1102437" y="53906"/>
                </a:lnTo>
                <a:lnTo>
                  <a:pt x="1220424" y="122732"/>
                </a:lnTo>
                <a:lnTo>
                  <a:pt x="1313830" y="93235"/>
                </a:lnTo>
                <a:lnTo>
                  <a:pt x="1407237" y="93235"/>
                </a:lnTo>
                <a:lnTo>
                  <a:pt x="1497647" y="0"/>
                </a:lnTo>
                <a:lnTo>
                  <a:pt x="1681008" y="0"/>
                </a:lnTo>
                <a:lnTo>
                  <a:pt x="1695445" y="17445"/>
                </a:lnTo>
                <a:lnTo>
                  <a:pt x="1746245" y="80945"/>
                </a:lnTo>
                <a:lnTo>
                  <a:pt x="1892295" y="61895"/>
                </a:lnTo>
                <a:lnTo>
                  <a:pt x="2000245" y="84120"/>
                </a:lnTo>
                <a:lnTo>
                  <a:pt x="2060570" y="115870"/>
                </a:lnTo>
                <a:lnTo>
                  <a:pt x="2216145" y="90470"/>
                </a:lnTo>
                <a:lnTo>
                  <a:pt x="2301870" y="71420"/>
                </a:lnTo>
                <a:lnTo>
                  <a:pt x="2368365" y="0"/>
                </a:lnTo>
                <a:lnTo>
                  <a:pt x="2546192" y="0"/>
                </a:lnTo>
                <a:lnTo>
                  <a:pt x="2549520" y="11095"/>
                </a:lnTo>
                <a:lnTo>
                  <a:pt x="2616195" y="74595"/>
                </a:lnTo>
                <a:lnTo>
                  <a:pt x="2705095" y="58720"/>
                </a:lnTo>
                <a:lnTo>
                  <a:pt x="2813045" y="68245"/>
                </a:lnTo>
                <a:lnTo>
                  <a:pt x="2867020" y="109520"/>
                </a:lnTo>
                <a:lnTo>
                  <a:pt x="2978145" y="106345"/>
                </a:lnTo>
                <a:lnTo>
                  <a:pt x="3159120" y="93645"/>
                </a:lnTo>
                <a:lnTo>
                  <a:pt x="3213956" y="146869"/>
                </a:lnTo>
                <a:lnTo>
                  <a:pt x="3224381" y="180450"/>
                </a:lnTo>
                <a:lnTo>
                  <a:pt x="3228766" y="223954"/>
                </a:lnTo>
                <a:lnTo>
                  <a:pt x="3117845" y="296845"/>
                </a:lnTo>
                <a:lnTo>
                  <a:pt x="3124195" y="385745"/>
                </a:lnTo>
                <a:lnTo>
                  <a:pt x="3127370" y="471470"/>
                </a:lnTo>
                <a:lnTo>
                  <a:pt x="3197220" y="595295"/>
                </a:lnTo>
                <a:lnTo>
                  <a:pt x="3228972" y="664753"/>
                </a:lnTo>
                <a:lnTo>
                  <a:pt x="3228972" y="747691"/>
                </a:lnTo>
                <a:lnTo>
                  <a:pt x="3228970" y="747695"/>
                </a:lnTo>
                <a:lnTo>
                  <a:pt x="3171820" y="782620"/>
                </a:lnTo>
                <a:lnTo>
                  <a:pt x="3098795" y="881045"/>
                </a:lnTo>
                <a:lnTo>
                  <a:pt x="3108320" y="941370"/>
                </a:lnTo>
                <a:lnTo>
                  <a:pt x="3216270" y="1150920"/>
                </a:lnTo>
                <a:lnTo>
                  <a:pt x="3228972" y="1162352"/>
                </a:lnTo>
                <a:lnTo>
                  <a:pt x="3228972" y="1252422"/>
                </a:lnTo>
                <a:lnTo>
                  <a:pt x="3127370" y="1350945"/>
                </a:lnTo>
                <a:cubicBezTo>
                  <a:pt x="3128428" y="1397512"/>
                  <a:pt x="3129487" y="1444078"/>
                  <a:pt x="3130545" y="1490645"/>
                </a:cubicBezTo>
                <a:lnTo>
                  <a:pt x="3181345" y="1649395"/>
                </a:lnTo>
                <a:lnTo>
                  <a:pt x="3228972" y="1691352"/>
                </a:lnTo>
                <a:lnTo>
                  <a:pt x="3228972" y="1785239"/>
                </a:lnTo>
                <a:lnTo>
                  <a:pt x="3225795" y="1785920"/>
                </a:lnTo>
                <a:lnTo>
                  <a:pt x="3124195" y="1852595"/>
                </a:lnTo>
                <a:lnTo>
                  <a:pt x="3111495" y="1931970"/>
                </a:lnTo>
                <a:lnTo>
                  <a:pt x="3130545" y="2033570"/>
                </a:lnTo>
                <a:lnTo>
                  <a:pt x="3149595" y="2071670"/>
                </a:lnTo>
                <a:lnTo>
                  <a:pt x="3228972" y="2153252"/>
                </a:lnTo>
                <a:lnTo>
                  <a:pt x="3228972" y="2304988"/>
                </a:lnTo>
                <a:lnTo>
                  <a:pt x="3133720" y="2379645"/>
                </a:lnTo>
                <a:lnTo>
                  <a:pt x="3130545" y="2478070"/>
                </a:lnTo>
                <a:lnTo>
                  <a:pt x="3133720" y="2560620"/>
                </a:lnTo>
                <a:lnTo>
                  <a:pt x="3187695" y="2646345"/>
                </a:lnTo>
                <a:lnTo>
                  <a:pt x="3228972" y="2642342"/>
                </a:lnTo>
                <a:lnTo>
                  <a:pt x="3228972" y="2821302"/>
                </a:lnTo>
                <a:lnTo>
                  <a:pt x="3190870" y="2865420"/>
                </a:lnTo>
                <a:lnTo>
                  <a:pt x="3124195" y="2928920"/>
                </a:lnTo>
                <a:lnTo>
                  <a:pt x="3130545" y="3011470"/>
                </a:lnTo>
                <a:lnTo>
                  <a:pt x="3140070" y="3106720"/>
                </a:lnTo>
                <a:lnTo>
                  <a:pt x="3228972" y="3170547"/>
                </a:lnTo>
                <a:lnTo>
                  <a:pt x="3228972" y="3354369"/>
                </a:lnTo>
                <a:lnTo>
                  <a:pt x="3219445" y="3357545"/>
                </a:lnTo>
                <a:lnTo>
                  <a:pt x="3127370" y="3414695"/>
                </a:lnTo>
                <a:lnTo>
                  <a:pt x="3124195" y="3500420"/>
                </a:lnTo>
                <a:lnTo>
                  <a:pt x="3149595" y="3636945"/>
                </a:lnTo>
                <a:lnTo>
                  <a:pt x="3213095" y="3716320"/>
                </a:lnTo>
                <a:lnTo>
                  <a:pt x="3225795" y="3802045"/>
                </a:lnTo>
                <a:lnTo>
                  <a:pt x="3228970" y="3849670"/>
                </a:lnTo>
                <a:lnTo>
                  <a:pt x="3136895" y="3941745"/>
                </a:lnTo>
                <a:lnTo>
                  <a:pt x="3127370" y="4030645"/>
                </a:lnTo>
                <a:lnTo>
                  <a:pt x="3130545" y="4129070"/>
                </a:lnTo>
                <a:lnTo>
                  <a:pt x="3209920" y="4265595"/>
                </a:lnTo>
                <a:lnTo>
                  <a:pt x="3228970" y="4373545"/>
                </a:lnTo>
                <a:lnTo>
                  <a:pt x="3143245" y="4468795"/>
                </a:lnTo>
                <a:lnTo>
                  <a:pt x="3130545" y="4583095"/>
                </a:lnTo>
                <a:lnTo>
                  <a:pt x="3146420" y="4671995"/>
                </a:lnTo>
                <a:lnTo>
                  <a:pt x="3174995" y="4722795"/>
                </a:lnTo>
                <a:lnTo>
                  <a:pt x="3228972" y="4807359"/>
                </a:lnTo>
                <a:lnTo>
                  <a:pt x="3228972" y="4906115"/>
                </a:lnTo>
                <a:lnTo>
                  <a:pt x="3124195" y="4992670"/>
                </a:lnTo>
                <a:lnTo>
                  <a:pt x="3162295" y="5049820"/>
                </a:lnTo>
                <a:lnTo>
                  <a:pt x="3189286" y="5051703"/>
                </a:lnTo>
                <a:lnTo>
                  <a:pt x="3108320" y="5100620"/>
                </a:lnTo>
                <a:lnTo>
                  <a:pt x="3178170" y="5221270"/>
                </a:lnTo>
                <a:lnTo>
                  <a:pt x="3179953" y="5281901"/>
                </a:lnTo>
                <a:lnTo>
                  <a:pt x="3162779" y="5302716"/>
                </a:lnTo>
                <a:lnTo>
                  <a:pt x="3143102" y="5315982"/>
                </a:lnTo>
                <a:lnTo>
                  <a:pt x="3098795" y="5300645"/>
                </a:lnTo>
                <a:lnTo>
                  <a:pt x="2914645" y="5303820"/>
                </a:lnTo>
                <a:lnTo>
                  <a:pt x="2774945" y="5275245"/>
                </a:lnTo>
                <a:lnTo>
                  <a:pt x="2613020" y="5316520"/>
                </a:lnTo>
                <a:lnTo>
                  <a:pt x="2576576" y="5368908"/>
                </a:lnTo>
                <a:lnTo>
                  <a:pt x="2352538" y="5368908"/>
                </a:lnTo>
                <a:lnTo>
                  <a:pt x="2314570" y="5303820"/>
                </a:lnTo>
                <a:lnTo>
                  <a:pt x="2079620" y="5303820"/>
                </a:lnTo>
                <a:lnTo>
                  <a:pt x="1990720" y="5306995"/>
                </a:lnTo>
                <a:lnTo>
                  <a:pt x="1927220" y="5265720"/>
                </a:lnTo>
                <a:lnTo>
                  <a:pt x="1784345" y="5306995"/>
                </a:lnTo>
                <a:lnTo>
                  <a:pt x="1736879" y="5368908"/>
                </a:lnTo>
                <a:lnTo>
                  <a:pt x="1530081" y="5368908"/>
                </a:lnTo>
                <a:lnTo>
                  <a:pt x="1476370" y="5322870"/>
                </a:lnTo>
                <a:lnTo>
                  <a:pt x="1387470" y="5284770"/>
                </a:lnTo>
                <a:lnTo>
                  <a:pt x="1279520" y="5306995"/>
                </a:lnTo>
                <a:lnTo>
                  <a:pt x="1146170" y="5303820"/>
                </a:lnTo>
                <a:lnTo>
                  <a:pt x="1060445" y="5268895"/>
                </a:lnTo>
                <a:lnTo>
                  <a:pt x="996945" y="5291120"/>
                </a:lnTo>
                <a:lnTo>
                  <a:pt x="909434" y="5368908"/>
                </a:lnTo>
                <a:lnTo>
                  <a:pt x="808872" y="5368908"/>
                </a:lnTo>
                <a:lnTo>
                  <a:pt x="659735" y="5368908"/>
                </a:lnTo>
                <a:lnTo>
                  <a:pt x="654045" y="5367320"/>
                </a:lnTo>
                <a:lnTo>
                  <a:pt x="596895" y="5294295"/>
                </a:lnTo>
                <a:lnTo>
                  <a:pt x="377820" y="5313345"/>
                </a:lnTo>
                <a:lnTo>
                  <a:pt x="266695" y="5297470"/>
                </a:lnTo>
                <a:lnTo>
                  <a:pt x="226990" y="5269110"/>
                </a:lnTo>
                <a:lnTo>
                  <a:pt x="239189" y="5179654"/>
                </a:lnTo>
                <a:lnTo>
                  <a:pt x="243030" y="5131638"/>
                </a:lnTo>
                <a:lnTo>
                  <a:pt x="2807613" y="5131638"/>
                </a:lnTo>
                <a:lnTo>
                  <a:pt x="2807633" y="5131642"/>
                </a:lnTo>
                <a:lnTo>
                  <a:pt x="2855822" y="5131642"/>
                </a:lnTo>
                <a:cubicBezTo>
                  <a:pt x="2947928" y="5131642"/>
                  <a:pt x="3022594" y="5056976"/>
                  <a:pt x="3022594" y="4964870"/>
                </a:cubicBezTo>
                <a:lnTo>
                  <a:pt x="3022594" y="3237720"/>
                </a:lnTo>
                <a:cubicBezTo>
                  <a:pt x="3022594" y="3145614"/>
                  <a:pt x="2947928" y="3070948"/>
                  <a:pt x="2855822" y="3070948"/>
                </a:cubicBezTo>
                <a:lnTo>
                  <a:pt x="2245371" y="3070948"/>
                </a:lnTo>
                <a:lnTo>
                  <a:pt x="2222495" y="3011470"/>
                </a:lnTo>
                <a:lnTo>
                  <a:pt x="2076445" y="3027345"/>
                </a:lnTo>
                <a:lnTo>
                  <a:pt x="1930395" y="3027345"/>
                </a:lnTo>
                <a:lnTo>
                  <a:pt x="1828795" y="3001945"/>
                </a:lnTo>
                <a:lnTo>
                  <a:pt x="1676395" y="3011470"/>
                </a:lnTo>
                <a:lnTo>
                  <a:pt x="1631945" y="2998770"/>
                </a:lnTo>
                <a:lnTo>
                  <a:pt x="1479545" y="2976545"/>
                </a:lnTo>
                <a:lnTo>
                  <a:pt x="1463670" y="2998770"/>
                </a:lnTo>
                <a:lnTo>
                  <a:pt x="1368420" y="3011470"/>
                </a:lnTo>
                <a:lnTo>
                  <a:pt x="1181095" y="3014645"/>
                </a:lnTo>
                <a:lnTo>
                  <a:pt x="1092195" y="3024170"/>
                </a:lnTo>
                <a:lnTo>
                  <a:pt x="946145" y="2992420"/>
                </a:lnTo>
                <a:lnTo>
                  <a:pt x="796920" y="3020995"/>
                </a:lnTo>
                <a:lnTo>
                  <a:pt x="685795" y="2986070"/>
                </a:lnTo>
                <a:lnTo>
                  <a:pt x="581020" y="2989245"/>
                </a:lnTo>
                <a:lnTo>
                  <a:pt x="536570" y="3008295"/>
                </a:lnTo>
                <a:lnTo>
                  <a:pt x="365120" y="3024170"/>
                </a:lnTo>
                <a:lnTo>
                  <a:pt x="219070" y="3027345"/>
                </a:lnTo>
                <a:lnTo>
                  <a:pt x="135072" y="2966447"/>
                </a:lnTo>
                <a:lnTo>
                  <a:pt x="149220" y="2954320"/>
                </a:lnTo>
                <a:lnTo>
                  <a:pt x="142870" y="2887645"/>
                </a:lnTo>
                <a:lnTo>
                  <a:pt x="104770" y="2836845"/>
                </a:lnTo>
                <a:lnTo>
                  <a:pt x="92070" y="2751120"/>
                </a:lnTo>
                <a:lnTo>
                  <a:pt x="34920" y="2671745"/>
                </a:lnTo>
                <a:lnTo>
                  <a:pt x="0" y="2666635"/>
                </a:lnTo>
                <a:lnTo>
                  <a:pt x="0" y="2497535"/>
                </a:lnTo>
                <a:lnTo>
                  <a:pt x="174620" y="2443145"/>
                </a:lnTo>
                <a:lnTo>
                  <a:pt x="120645" y="2322495"/>
                </a:lnTo>
                <a:lnTo>
                  <a:pt x="69845" y="2258995"/>
                </a:lnTo>
                <a:lnTo>
                  <a:pt x="66670" y="2173270"/>
                </a:lnTo>
                <a:lnTo>
                  <a:pt x="0" y="2151047"/>
                </a:lnTo>
                <a:lnTo>
                  <a:pt x="0" y="1974854"/>
                </a:lnTo>
                <a:lnTo>
                  <a:pt x="142870" y="1944670"/>
                </a:lnTo>
                <a:lnTo>
                  <a:pt x="142870" y="1827195"/>
                </a:lnTo>
                <a:lnTo>
                  <a:pt x="66670" y="1709720"/>
                </a:lnTo>
                <a:lnTo>
                  <a:pt x="9520" y="1617645"/>
                </a:lnTo>
                <a:lnTo>
                  <a:pt x="0" y="1610129"/>
                </a:lnTo>
                <a:lnTo>
                  <a:pt x="0" y="1452215"/>
                </a:lnTo>
                <a:lnTo>
                  <a:pt x="146045" y="1414445"/>
                </a:lnTo>
                <a:lnTo>
                  <a:pt x="152395" y="1312845"/>
                </a:lnTo>
                <a:lnTo>
                  <a:pt x="92070" y="1258870"/>
                </a:lnTo>
                <a:lnTo>
                  <a:pt x="38095" y="1109645"/>
                </a:lnTo>
                <a:lnTo>
                  <a:pt x="0" y="1092568"/>
                </a:lnTo>
                <a:lnTo>
                  <a:pt x="0" y="933563"/>
                </a:lnTo>
                <a:lnTo>
                  <a:pt x="136520" y="893745"/>
                </a:lnTo>
                <a:lnTo>
                  <a:pt x="136520" y="804845"/>
                </a:lnTo>
                <a:lnTo>
                  <a:pt x="114295" y="754045"/>
                </a:lnTo>
                <a:lnTo>
                  <a:pt x="73020" y="703245"/>
                </a:lnTo>
                <a:lnTo>
                  <a:pt x="41270" y="655620"/>
                </a:lnTo>
                <a:lnTo>
                  <a:pt x="22220" y="611170"/>
                </a:lnTo>
                <a:lnTo>
                  <a:pt x="0" y="601415"/>
                </a:lnTo>
                <a:lnTo>
                  <a:pt x="0" y="413027"/>
                </a:lnTo>
                <a:lnTo>
                  <a:pt x="130170" y="366695"/>
                </a:lnTo>
                <a:lnTo>
                  <a:pt x="139695" y="325420"/>
                </a:lnTo>
                <a:lnTo>
                  <a:pt x="149220" y="258745"/>
                </a:lnTo>
                <a:lnTo>
                  <a:pt x="60320" y="163495"/>
                </a:lnTo>
                <a:lnTo>
                  <a:pt x="38095" y="109520"/>
                </a:lnTo>
                <a:lnTo>
                  <a:pt x="57401" y="76849"/>
                </a:lnTo>
                <a:lnTo>
                  <a:pt x="66193" y="66193"/>
                </a:lnTo>
                <a:lnTo>
                  <a:pt x="101440" y="42429"/>
                </a:lnTo>
                <a:lnTo>
                  <a:pt x="231770" y="58720"/>
                </a:lnTo>
                <a:lnTo>
                  <a:pt x="241653" y="48837"/>
                </a:lnTo>
                <a:lnTo>
                  <a:pt x="242114" y="53906"/>
                </a:lnTo>
                <a:lnTo>
                  <a:pt x="330605" y="112900"/>
                </a:lnTo>
                <a:lnTo>
                  <a:pt x="600992" y="784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43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/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497388"/>
            <a:ext cx="8166100" cy="63694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251768"/>
            <a:ext cx="8166100" cy="12799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1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ECDF8228-7FF3-EDED-EE61-AF078D7711C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9FAAF7-BB8B-3F88-8380-82698415F7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0" b="4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A7C389-E98C-B4C4-EC17-1D311C772B0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1000">
                  <a:srgbClr val="011734"/>
                </a:gs>
                <a:gs pos="100000">
                  <a:srgbClr val="011734">
                    <a:alpha val="89143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DB3B7E-96CB-1875-8EA0-5E9A5AAAABC6}"/>
              </a:ext>
            </a:extLst>
          </p:cNvPr>
          <p:cNvSpPr/>
          <p:nvPr userDrawn="1"/>
        </p:nvSpPr>
        <p:spPr>
          <a:xfrm>
            <a:off x="588169" y="3429000"/>
            <a:ext cx="2842419" cy="798868"/>
          </a:xfrm>
          <a:prstGeom prst="roundRect">
            <a:avLst>
              <a:gd name="adj" fmla="val 22338"/>
            </a:avLst>
          </a:prstGeom>
          <a:gradFill>
            <a:gsLst>
              <a:gs pos="14000">
                <a:schemeClr val="accent1"/>
              </a:gs>
              <a:gs pos="73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 hidden="1">
            <a:extLst>
              <a:ext uri="{FF2B5EF4-FFF2-40B4-BE49-F238E27FC236}">
                <a16:creationId xmlns:a16="http://schemas.microsoft.com/office/drawing/2014/main" id="{934B3112-68B1-036D-A3E0-46573B08F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967465" y="3429000"/>
            <a:ext cx="1463123" cy="798868"/>
          </a:xfrm>
          <a:custGeom>
            <a:avLst/>
            <a:gdLst>
              <a:gd name="connsiteX0" fmla="*/ 669525 w 1463123"/>
              <a:gd name="connsiteY0" fmla="*/ 690789 h 798868"/>
              <a:gd name="connsiteX1" fmla="*/ 720691 w 1463123"/>
              <a:gd name="connsiteY1" fmla="*/ 719155 h 798868"/>
              <a:gd name="connsiteX2" fmla="*/ 762416 w 1463123"/>
              <a:gd name="connsiteY2" fmla="*/ 741628 h 798868"/>
              <a:gd name="connsiteX3" fmla="*/ 773933 w 1463123"/>
              <a:gd name="connsiteY3" fmla="*/ 740522 h 798868"/>
              <a:gd name="connsiteX4" fmla="*/ 817807 w 1463123"/>
              <a:gd name="connsiteY4" fmla="*/ 758252 h 798868"/>
              <a:gd name="connsiteX5" fmla="*/ 835090 w 1463123"/>
              <a:gd name="connsiteY5" fmla="*/ 798868 h 798868"/>
              <a:gd name="connsiteX6" fmla="*/ 816743 w 1463123"/>
              <a:gd name="connsiteY6" fmla="*/ 798868 h 798868"/>
              <a:gd name="connsiteX7" fmla="*/ 804850 w 1463123"/>
              <a:gd name="connsiteY7" fmla="*/ 770961 h 798868"/>
              <a:gd name="connsiteX8" fmla="*/ 774311 w 1463123"/>
              <a:gd name="connsiteY8" fmla="*/ 758574 h 798868"/>
              <a:gd name="connsiteX9" fmla="*/ 758640 w 1463123"/>
              <a:gd name="connsiteY9" fmla="*/ 761337 h 798868"/>
              <a:gd name="connsiteX10" fmla="*/ 749578 w 1463123"/>
              <a:gd name="connsiteY10" fmla="*/ 760232 h 798868"/>
              <a:gd name="connsiteX11" fmla="*/ 745802 w 1463123"/>
              <a:gd name="connsiteY11" fmla="*/ 752127 h 798868"/>
              <a:gd name="connsiteX12" fmla="*/ 729187 w 1463123"/>
              <a:gd name="connsiteY12" fmla="*/ 736286 h 798868"/>
              <a:gd name="connsiteX13" fmla="*/ 721069 w 1463123"/>
              <a:gd name="connsiteY13" fmla="*/ 738312 h 798868"/>
              <a:gd name="connsiteX14" fmla="*/ 713328 w 1463123"/>
              <a:gd name="connsiteY14" fmla="*/ 739049 h 798868"/>
              <a:gd name="connsiteX15" fmla="*/ 707664 w 1463123"/>
              <a:gd name="connsiteY15" fmla="*/ 733707 h 798868"/>
              <a:gd name="connsiteX16" fmla="*/ 669903 w 1463123"/>
              <a:gd name="connsiteY16" fmla="*/ 708840 h 798868"/>
              <a:gd name="connsiteX17" fmla="*/ 638562 w 1463123"/>
              <a:gd name="connsiteY17" fmla="*/ 723208 h 798868"/>
              <a:gd name="connsiteX18" fmla="*/ 625912 w 1463123"/>
              <a:gd name="connsiteY18" fmla="*/ 724866 h 798868"/>
              <a:gd name="connsiteX19" fmla="*/ 600990 w 1463123"/>
              <a:gd name="connsiteY19" fmla="*/ 717129 h 798868"/>
              <a:gd name="connsiteX20" fmla="*/ 557943 w 1463123"/>
              <a:gd name="connsiteY20" fmla="*/ 759311 h 798868"/>
              <a:gd name="connsiteX21" fmla="*/ 550579 w 1463123"/>
              <a:gd name="connsiteY21" fmla="*/ 769073 h 798868"/>
              <a:gd name="connsiteX22" fmla="*/ 529339 w 1463123"/>
              <a:gd name="connsiteY22" fmla="*/ 782198 h 798868"/>
              <a:gd name="connsiteX23" fmla="*/ 523475 w 1463123"/>
              <a:gd name="connsiteY23" fmla="*/ 798868 h 798868"/>
              <a:gd name="connsiteX24" fmla="*/ 504247 w 1463123"/>
              <a:gd name="connsiteY24" fmla="*/ 798868 h 798868"/>
              <a:gd name="connsiteX25" fmla="*/ 512299 w 1463123"/>
              <a:gd name="connsiteY25" fmla="*/ 773632 h 798868"/>
              <a:gd name="connsiteX26" fmla="*/ 539251 w 1463123"/>
              <a:gd name="connsiteY26" fmla="*/ 753416 h 798868"/>
              <a:gd name="connsiteX27" fmla="*/ 600801 w 1463123"/>
              <a:gd name="connsiteY27" fmla="*/ 699078 h 798868"/>
              <a:gd name="connsiteX28" fmla="*/ 629499 w 1463123"/>
              <a:gd name="connsiteY28" fmla="*/ 705893 h 798868"/>
              <a:gd name="connsiteX29" fmla="*/ 669525 w 1463123"/>
              <a:gd name="connsiteY29" fmla="*/ 690789 h 798868"/>
              <a:gd name="connsiteX30" fmla="*/ 391640 w 1463123"/>
              <a:gd name="connsiteY30" fmla="*/ 582665 h 798868"/>
              <a:gd name="connsiteX31" fmla="*/ 365963 w 1463123"/>
              <a:gd name="connsiteY31" fmla="*/ 607716 h 798868"/>
              <a:gd name="connsiteX32" fmla="*/ 361621 w 1463123"/>
              <a:gd name="connsiteY32" fmla="*/ 615820 h 798868"/>
              <a:gd name="connsiteX33" fmla="*/ 352558 w 1463123"/>
              <a:gd name="connsiteY33" fmla="*/ 616741 h 798868"/>
              <a:gd name="connsiteX34" fmla="*/ 342174 w 1463123"/>
              <a:gd name="connsiteY34" fmla="*/ 614531 h 798868"/>
              <a:gd name="connsiteX35" fmla="*/ 316497 w 1463123"/>
              <a:gd name="connsiteY35" fmla="*/ 637924 h 798868"/>
              <a:gd name="connsiteX36" fmla="*/ 309700 w 1463123"/>
              <a:gd name="connsiteY36" fmla="*/ 646213 h 798868"/>
              <a:gd name="connsiteX37" fmla="*/ 293652 w 1463123"/>
              <a:gd name="connsiteY37" fmla="*/ 667212 h 798868"/>
              <a:gd name="connsiteX38" fmla="*/ 316119 w 1463123"/>
              <a:gd name="connsiteY38" fmla="*/ 689131 h 798868"/>
              <a:gd name="connsiteX39" fmla="*/ 318574 w 1463123"/>
              <a:gd name="connsiteY39" fmla="*/ 689131 h 798868"/>
              <a:gd name="connsiteX40" fmla="*/ 318762 w 1463123"/>
              <a:gd name="connsiteY40" fmla="*/ 689315 h 798868"/>
              <a:gd name="connsiteX41" fmla="*/ 319518 w 1463123"/>
              <a:gd name="connsiteY41" fmla="*/ 689315 h 798868"/>
              <a:gd name="connsiteX42" fmla="*/ 459421 w 1463123"/>
              <a:gd name="connsiteY42" fmla="*/ 689315 h 798868"/>
              <a:gd name="connsiteX43" fmla="*/ 485475 w 1463123"/>
              <a:gd name="connsiteY43" fmla="*/ 664265 h 798868"/>
              <a:gd name="connsiteX44" fmla="*/ 459798 w 1463123"/>
              <a:gd name="connsiteY44" fmla="*/ 639214 h 798868"/>
              <a:gd name="connsiteX45" fmla="*/ 459798 w 1463123"/>
              <a:gd name="connsiteY45" fmla="*/ 630004 h 798868"/>
              <a:gd name="connsiteX46" fmla="*/ 458477 w 1463123"/>
              <a:gd name="connsiteY46" fmla="*/ 639214 h 798868"/>
              <a:gd name="connsiteX47" fmla="*/ 448470 w 1463123"/>
              <a:gd name="connsiteY47" fmla="*/ 630741 h 798868"/>
              <a:gd name="connsiteX48" fmla="*/ 427513 w 1463123"/>
              <a:gd name="connsiteY48" fmla="*/ 613794 h 798868"/>
              <a:gd name="connsiteX49" fmla="*/ 420527 w 1463123"/>
              <a:gd name="connsiteY49" fmla="*/ 611768 h 798868"/>
              <a:gd name="connsiteX50" fmla="*/ 417129 w 1463123"/>
              <a:gd name="connsiteY50" fmla="*/ 605505 h 798868"/>
              <a:gd name="connsiteX51" fmla="*/ 391640 w 1463123"/>
              <a:gd name="connsiteY51" fmla="*/ 582665 h 798868"/>
              <a:gd name="connsiteX52" fmla="*/ 391640 w 1463123"/>
              <a:gd name="connsiteY52" fmla="*/ 564245 h 798868"/>
              <a:gd name="connsiteX53" fmla="*/ 434499 w 1463123"/>
              <a:gd name="connsiteY53" fmla="*/ 595559 h 798868"/>
              <a:gd name="connsiteX54" fmla="*/ 465840 w 1463123"/>
              <a:gd name="connsiteY54" fmla="*/ 621162 h 798868"/>
              <a:gd name="connsiteX55" fmla="*/ 504356 w 1463123"/>
              <a:gd name="connsiteY55" fmla="*/ 664265 h 798868"/>
              <a:gd name="connsiteX56" fmla="*/ 459798 w 1463123"/>
              <a:gd name="connsiteY56" fmla="*/ 707735 h 798868"/>
              <a:gd name="connsiteX57" fmla="*/ 320462 w 1463123"/>
              <a:gd name="connsiteY57" fmla="*/ 707735 h 798868"/>
              <a:gd name="connsiteX58" fmla="*/ 317818 w 1463123"/>
              <a:gd name="connsiteY58" fmla="*/ 707735 h 798868"/>
              <a:gd name="connsiteX59" fmla="*/ 316308 w 1463123"/>
              <a:gd name="connsiteY59" fmla="*/ 707735 h 798868"/>
              <a:gd name="connsiteX60" fmla="*/ 274960 w 1463123"/>
              <a:gd name="connsiteY60" fmla="*/ 667396 h 798868"/>
              <a:gd name="connsiteX61" fmla="*/ 298560 w 1463123"/>
              <a:gd name="connsiteY61" fmla="*/ 630925 h 798868"/>
              <a:gd name="connsiteX62" fmla="*/ 342174 w 1463123"/>
              <a:gd name="connsiteY62" fmla="*/ 596295 h 798868"/>
              <a:gd name="connsiteX63" fmla="*/ 348593 w 1463123"/>
              <a:gd name="connsiteY63" fmla="*/ 596664 h 798868"/>
              <a:gd name="connsiteX64" fmla="*/ 391640 w 1463123"/>
              <a:gd name="connsiteY64" fmla="*/ 564245 h 798868"/>
              <a:gd name="connsiteX65" fmla="*/ 1278659 w 1463123"/>
              <a:gd name="connsiteY65" fmla="*/ 562837 h 798868"/>
              <a:gd name="connsiteX66" fmla="*/ 1334505 w 1463123"/>
              <a:gd name="connsiteY66" fmla="*/ 584415 h 798868"/>
              <a:gd name="connsiteX67" fmla="*/ 1384544 w 1463123"/>
              <a:gd name="connsiteY67" fmla="*/ 567693 h 798868"/>
              <a:gd name="connsiteX68" fmla="*/ 1436624 w 1463123"/>
              <a:gd name="connsiteY68" fmla="*/ 585899 h 798868"/>
              <a:gd name="connsiteX69" fmla="*/ 1461754 w 1463123"/>
              <a:gd name="connsiteY69" fmla="*/ 627198 h 798868"/>
              <a:gd name="connsiteX70" fmla="*/ 1455520 w 1463123"/>
              <a:gd name="connsiteY70" fmla="*/ 658076 h 798868"/>
              <a:gd name="connsiteX71" fmla="*/ 1454490 w 1463123"/>
              <a:gd name="connsiteY71" fmla="*/ 657780 h 798868"/>
              <a:gd name="connsiteX72" fmla="*/ 1437902 w 1463123"/>
              <a:gd name="connsiteY72" fmla="*/ 644833 h 798868"/>
              <a:gd name="connsiteX73" fmla="*/ 1383992 w 1463123"/>
              <a:gd name="connsiteY73" fmla="*/ 594394 h 798868"/>
              <a:gd name="connsiteX74" fmla="*/ 1343350 w 1463123"/>
              <a:gd name="connsiteY74" fmla="*/ 612465 h 798868"/>
              <a:gd name="connsiteX75" fmla="*/ 1332292 w 1463123"/>
              <a:gd name="connsiteY75" fmla="*/ 617052 h 798868"/>
              <a:gd name="connsiteX76" fmla="*/ 1321787 w 1463123"/>
              <a:gd name="connsiteY76" fmla="*/ 611388 h 798868"/>
              <a:gd name="connsiteX77" fmla="*/ 1278105 w 1463123"/>
              <a:gd name="connsiteY77" fmla="*/ 589540 h 798868"/>
              <a:gd name="connsiteX78" fmla="*/ 1225853 w 1463123"/>
              <a:gd name="connsiteY78" fmla="*/ 629728 h 798868"/>
              <a:gd name="connsiteX79" fmla="*/ 1213135 w 1463123"/>
              <a:gd name="connsiteY79" fmla="*/ 639978 h 798868"/>
              <a:gd name="connsiteX80" fmla="*/ 1208436 w 1463123"/>
              <a:gd name="connsiteY80" fmla="*/ 640517 h 798868"/>
              <a:gd name="connsiteX81" fmla="*/ 1199866 w 1463123"/>
              <a:gd name="connsiteY81" fmla="*/ 638899 h 798868"/>
              <a:gd name="connsiteX82" fmla="*/ 1159225 w 1463123"/>
              <a:gd name="connsiteY82" fmla="*/ 628110 h 798868"/>
              <a:gd name="connsiteX83" fmla="*/ 1081261 w 1463123"/>
              <a:gd name="connsiteY83" fmla="*/ 685561 h 798868"/>
              <a:gd name="connsiteX84" fmla="*/ 1067992 w 1463123"/>
              <a:gd name="connsiteY84" fmla="*/ 695271 h 798868"/>
              <a:gd name="connsiteX85" fmla="*/ 988093 w 1463123"/>
              <a:gd name="connsiteY85" fmla="*/ 774300 h 798868"/>
              <a:gd name="connsiteX86" fmla="*/ 997276 w 1463123"/>
              <a:gd name="connsiteY86" fmla="*/ 798868 h 798868"/>
              <a:gd name="connsiteX87" fmla="*/ 965144 w 1463123"/>
              <a:gd name="connsiteY87" fmla="*/ 798868 h 798868"/>
              <a:gd name="connsiteX88" fmla="*/ 960722 w 1463123"/>
              <a:gd name="connsiteY88" fmla="*/ 774569 h 798868"/>
              <a:gd name="connsiteX89" fmla="*/ 1058039 w 1463123"/>
              <a:gd name="connsiteY89" fmla="*/ 669108 h 798868"/>
              <a:gd name="connsiteX90" fmla="*/ 1159501 w 1463123"/>
              <a:gd name="connsiteY90" fmla="*/ 601407 h 798868"/>
              <a:gd name="connsiteX91" fmla="*/ 1203736 w 1463123"/>
              <a:gd name="connsiteY91" fmla="*/ 610578 h 798868"/>
              <a:gd name="connsiteX92" fmla="*/ 1278659 w 1463123"/>
              <a:gd name="connsiteY92" fmla="*/ 562837 h 798868"/>
              <a:gd name="connsiteX93" fmla="*/ 780228 w 1463123"/>
              <a:gd name="connsiteY93" fmla="*/ 393277 h 798868"/>
              <a:gd name="connsiteX94" fmla="*/ 723210 w 1463123"/>
              <a:gd name="connsiteY94" fmla="*/ 447800 h 798868"/>
              <a:gd name="connsiteX95" fmla="*/ 719245 w 1463123"/>
              <a:gd name="connsiteY95" fmla="*/ 455168 h 798868"/>
              <a:gd name="connsiteX96" fmla="*/ 710938 w 1463123"/>
              <a:gd name="connsiteY96" fmla="*/ 456457 h 798868"/>
              <a:gd name="connsiteX97" fmla="*/ 675443 w 1463123"/>
              <a:gd name="connsiteY97" fmla="*/ 477271 h 798868"/>
              <a:gd name="connsiteX98" fmla="*/ 670156 w 1463123"/>
              <a:gd name="connsiteY98" fmla="*/ 483902 h 798868"/>
              <a:gd name="connsiteX99" fmla="*/ 661471 w 1463123"/>
              <a:gd name="connsiteY99" fmla="*/ 483534 h 798868"/>
              <a:gd name="connsiteX100" fmla="*/ 636172 w 1463123"/>
              <a:gd name="connsiteY100" fmla="*/ 476903 h 798868"/>
              <a:gd name="connsiteX101" fmla="*/ 585195 w 1463123"/>
              <a:gd name="connsiteY101" fmla="*/ 526636 h 798868"/>
              <a:gd name="connsiteX102" fmla="*/ 636172 w 1463123"/>
              <a:gd name="connsiteY102" fmla="*/ 576370 h 798868"/>
              <a:gd name="connsiteX103" fmla="*/ 639948 w 1463123"/>
              <a:gd name="connsiteY103" fmla="*/ 576370 h 798868"/>
              <a:gd name="connsiteX104" fmla="*/ 640136 w 1463123"/>
              <a:gd name="connsiteY104" fmla="*/ 576370 h 798868"/>
              <a:gd name="connsiteX105" fmla="*/ 644290 w 1463123"/>
              <a:gd name="connsiteY105" fmla="*/ 576370 h 798868"/>
              <a:gd name="connsiteX106" fmla="*/ 907104 w 1463123"/>
              <a:gd name="connsiteY106" fmla="*/ 576370 h 798868"/>
              <a:gd name="connsiteX107" fmla="*/ 964878 w 1463123"/>
              <a:gd name="connsiteY107" fmla="*/ 520742 h 798868"/>
              <a:gd name="connsiteX108" fmla="*/ 907859 w 1463123"/>
              <a:gd name="connsiteY108" fmla="*/ 465114 h 798868"/>
              <a:gd name="connsiteX109" fmla="*/ 904650 w 1463123"/>
              <a:gd name="connsiteY109" fmla="*/ 465114 h 798868"/>
              <a:gd name="connsiteX110" fmla="*/ 894832 w 1463123"/>
              <a:gd name="connsiteY110" fmla="*/ 456641 h 798868"/>
              <a:gd name="connsiteX111" fmla="*/ 850841 w 1463123"/>
              <a:gd name="connsiteY111" fmla="*/ 416854 h 798868"/>
              <a:gd name="connsiteX112" fmla="*/ 836680 w 1463123"/>
              <a:gd name="connsiteY112" fmla="*/ 419065 h 798868"/>
              <a:gd name="connsiteX113" fmla="*/ 826107 w 1463123"/>
              <a:gd name="connsiteY113" fmla="*/ 415749 h 798868"/>
              <a:gd name="connsiteX114" fmla="*/ 780228 w 1463123"/>
              <a:gd name="connsiteY114" fmla="*/ 393277 h 798868"/>
              <a:gd name="connsiteX115" fmla="*/ 780606 w 1463123"/>
              <a:gd name="connsiteY115" fmla="*/ 374673 h 798868"/>
              <a:gd name="connsiteX116" fmla="*/ 837436 w 1463123"/>
              <a:gd name="connsiteY116" fmla="*/ 399540 h 798868"/>
              <a:gd name="connsiteX117" fmla="*/ 851218 w 1463123"/>
              <a:gd name="connsiteY117" fmla="*/ 398066 h 798868"/>
              <a:gd name="connsiteX118" fmla="*/ 912768 w 1463123"/>
              <a:gd name="connsiteY118" fmla="*/ 446510 h 798868"/>
              <a:gd name="connsiteX119" fmla="*/ 984136 w 1463123"/>
              <a:gd name="connsiteY119" fmla="*/ 520374 h 798868"/>
              <a:gd name="connsiteX120" fmla="*/ 908237 w 1463123"/>
              <a:gd name="connsiteY120" fmla="*/ 594421 h 798868"/>
              <a:gd name="connsiteX121" fmla="*/ 908048 w 1463123"/>
              <a:gd name="connsiteY121" fmla="*/ 594790 h 798868"/>
              <a:gd name="connsiteX122" fmla="*/ 644479 w 1463123"/>
              <a:gd name="connsiteY122" fmla="*/ 594790 h 798868"/>
              <a:gd name="connsiteX123" fmla="*/ 640136 w 1463123"/>
              <a:gd name="connsiteY123" fmla="*/ 594605 h 798868"/>
              <a:gd name="connsiteX124" fmla="*/ 636549 w 1463123"/>
              <a:gd name="connsiteY124" fmla="*/ 594790 h 798868"/>
              <a:gd name="connsiteX125" fmla="*/ 566692 w 1463123"/>
              <a:gd name="connsiteY125" fmla="*/ 526636 h 798868"/>
              <a:gd name="connsiteX126" fmla="*/ 636549 w 1463123"/>
              <a:gd name="connsiteY126" fmla="*/ 458483 h 798868"/>
              <a:gd name="connsiteX127" fmla="*/ 660905 w 1463123"/>
              <a:gd name="connsiteY127" fmla="*/ 462720 h 798868"/>
              <a:gd name="connsiteX128" fmla="*/ 705651 w 1463123"/>
              <a:gd name="connsiteY128" fmla="*/ 436748 h 798868"/>
              <a:gd name="connsiteX129" fmla="*/ 780606 w 1463123"/>
              <a:gd name="connsiteY129" fmla="*/ 374673 h 798868"/>
              <a:gd name="connsiteX130" fmla="*/ 1233922 w 1463123"/>
              <a:gd name="connsiteY130" fmla="*/ 341517 h 798868"/>
              <a:gd name="connsiteX131" fmla="*/ 1202581 w 1463123"/>
              <a:gd name="connsiteY131" fmla="*/ 355885 h 798868"/>
              <a:gd name="connsiteX132" fmla="*/ 1189931 w 1463123"/>
              <a:gd name="connsiteY132" fmla="*/ 357543 h 798868"/>
              <a:gd name="connsiteX133" fmla="*/ 1165009 w 1463123"/>
              <a:gd name="connsiteY133" fmla="*/ 349806 h 798868"/>
              <a:gd name="connsiteX134" fmla="*/ 1121962 w 1463123"/>
              <a:gd name="connsiteY134" fmla="*/ 391988 h 798868"/>
              <a:gd name="connsiteX135" fmla="*/ 1114598 w 1463123"/>
              <a:gd name="connsiteY135" fmla="*/ 401750 h 798868"/>
              <a:gd name="connsiteX136" fmla="*/ 1085145 w 1463123"/>
              <a:gd name="connsiteY136" fmla="*/ 438221 h 798868"/>
              <a:gd name="connsiteX137" fmla="*/ 1126304 w 1463123"/>
              <a:gd name="connsiteY137" fmla="*/ 475429 h 798868"/>
              <a:gd name="connsiteX138" fmla="*/ 1126304 w 1463123"/>
              <a:gd name="connsiteY138" fmla="*/ 475614 h 798868"/>
              <a:gd name="connsiteX139" fmla="*/ 1129891 w 1463123"/>
              <a:gd name="connsiteY139" fmla="*/ 475614 h 798868"/>
              <a:gd name="connsiteX140" fmla="*/ 1337952 w 1463123"/>
              <a:gd name="connsiteY140" fmla="*/ 475614 h 798868"/>
              <a:gd name="connsiteX141" fmla="*/ 1381566 w 1463123"/>
              <a:gd name="connsiteY141" fmla="*/ 433432 h 798868"/>
              <a:gd name="connsiteX142" fmla="*/ 1338330 w 1463123"/>
              <a:gd name="connsiteY142" fmla="*/ 391251 h 798868"/>
              <a:gd name="connsiteX143" fmla="*/ 1322659 w 1463123"/>
              <a:gd name="connsiteY143" fmla="*/ 394014 h 798868"/>
              <a:gd name="connsiteX144" fmla="*/ 1313597 w 1463123"/>
              <a:gd name="connsiteY144" fmla="*/ 392909 h 798868"/>
              <a:gd name="connsiteX145" fmla="*/ 1309821 w 1463123"/>
              <a:gd name="connsiteY145" fmla="*/ 384804 h 798868"/>
              <a:gd name="connsiteX146" fmla="*/ 1293206 w 1463123"/>
              <a:gd name="connsiteY146" fmla="*/ 368963 h 798868"/>
              <a:gd name="connsiteX147" fmla="*/ 1285088 w 1463123"/>
              <a:gd name="connsiteY147" fmla="*/ 370989 h 798868"/>
              <a:gd name="connsiteX148" fmla="*/ 1277347 w 1463123"/>
              <a:gd name="connsiteY148" fmla="*/ 371726 h 798868"/>
              <a:gd name="connsiteX149" fmla="*/ 1271683 w 1463123"/>
              <a:gd name="connsiteY149" fmla="*/ 366384 h 798868"/>
              <a:gd name="connsiteX150" fmla="*/ 1233922 w 1463123"/>
              <a:gd name="connsiteY150" fmla="*/ 341517 h 798868"/>
              <a:gd name="connsiteX151" fmla="*/ 1233544 w 1463123"/>
              <a:gd name="connsiteY151" fmla="*/ 323466 h 798868"/>
              <a:gd name="connsiteX152" fmla="*/ 1284710 w 1463123"/>
              <a:gd name="connsiteY152" fmla="*/ 351832 h 798868"/>
              <a:gd name="connsiteX153" fmla="*/ 1326435 w 1463123"/>
              <a:gd name="connsiteY153" fmla="*/ 374305 h 798868"/>
              <a:gd name="connsiteX154" fmla="*/ 1337952 w 1463123"/>
              <a:gd name="connsiteY154" fmla="*/ 373199 h 798868"/>
              <a:gd name="connsiteX155" fmla="*/ 1400069 w 1463123"/>
              <a:gd name="connsiteY155" fmla="*/ 433801 h 798868"/>
              <a:gd name="connsiteX156" fmla="*/ 1337952 w 1463123"/>
              <a:gd name="connsiteY156" fmla="*/ 494402 h 798868"/>
              <a:gd name="connsiteX157" fmla="*/ 1338330 w 1463123"/>
              <a:gd name="connsiteY157" fmla="*/ 494218 h 798868"/>
              <a:gd name="connsiteX158" fmla="*/ 1129703 w 1463123"/>
              <a:gd name="connsiteY158" fmla="*/ 494218 h 798868"/>
              <a:gd name="connsiteX159" fmla="*/ 1125927 w 1463123"/>
              <a:gd name="connsiteY159" fmla="*/ 494218 h 798868"/>
              <a:gd name="connsiteX160" fmla="*/ 1123283 w 1463123"/>
              <a:gd name="connsiteY160" fmla="*/ 494218 h 798868"/>
              <a:gd name="connsiteX161" fmla="*/ 1066076 w 1463123"/>
              <a:gd name="connsiteY161" fmla="*/ 438406 h 798868"/>
              <a:gd name="connsiteX162" fmla="*/ 1103270 w 1463123"/>
              <a:gd name="connsiteY162" fmla="*/ 386093 h 798868"/>
              <a:gd name="connsiteX163" fmla="*/ 1164820 w 1463123"/>
              <a:gd name="connsiteY163" fmla="*/ 331755 h 798868"/>
              <a:gd name="connsiteX164" fmla="*/ 1193518 w 1463123"/>
              <a:gd name="connsiteY164" fmla="*/ 338570 h 798868"/>
              <a:gd name="connsiteX165" fmla="*/ 1233544 w 1463123"/>
              <a:gd name="connsiteY165" fmla="*/ 323466 h 798868"/>
              <a:gd name="connsiteX166" fmla="*/ 244878 w 1463123"/>
              <a:gd name="connsiteY166" fmla="*/ 247776 h 798868"/>
              <a:gd name="connsiteX167" fmla="*/ 180307 w 1463123"/>
              <a:gd name="connsiteY167" fmla="*/ 295115 h 798868"/>
              <a:gd name="connsiteX168" fmla="*/ 169734 w 1463123"/>
              <a:gd name="connsiteY168" fmla="*/ 301562 h 798868"/>
              <a:gd name="connsiteX169" fmla="*/ 158783 w 1463123"/>
              <a:gd name="connsiteY169" fmla="*/ 300641 h 798868"/>
              <a:gd name="connsiteX170" fmla="*/ 158595 w 1463123"/>
              <a:gd name="connsiteY170" fmla="*/ 301010 h 798868"/>
              <a:gd name="connsiteX171" fmla="*/ 94024 w 1463123"/>
              <a:gd name="connsiteY171" fmla="*/ 348717 h 798868"/>
              <a:gd name="connsiteX172" fmla="*/ 84961 w 1463123"/>
              <a:gd name="connsiteY172" fmla="*/ 355348 h 798868"/>
              <a:gd name="connsiteX173" fmla="*/ 18691 w 1463123"/>
              <a:gd name="connsiteY173" fmla="*/ 420738 h 798868"/>
              <a:gd name="connsiteX174" fmla="*/ 75144 w 1463123"/>
              <a:gd name="connsiteY174" fmla="*/ 485392 h 798868"/>
              <a:gd name="connsiteX175" fmla="*/ 82696 w 1463123"/>
              <a:gd name="connsiteY175" fmla="*/ 486129 h 798868"/>
              <a:gd name="connsiteX176" fmla="*/ 433681 w 1463123"/>
              <a:gd name="connsiteY176" fmla="*/ 486129 h 798868"/>
              <a:gd name="connsiteX177" fmla="*/ 500895 w 1463123"/>
              <a:gd name="connsiteY177" fmla="*/ 420554 h 798868"/>
              <a:gd name="connsiteX178" fmla="*/ 435569 w 1463123"/>
              <a:gd name="connsiteY178" fmla="*/ 355164 h 798868"/>
              <a:gd name="connsiteX179" fmla="*/ 426317 w 1463123"/>
              <a:gd name="connsiteY179" fmla="*/ 345770 h 798868"/>
              <a:gd name="connsiteX180" fmla="*/ 426317 w 1463123"/>
              <a:gd name="connsiteY180" fmla="*/ 343744 h 798868"/>
              <a:gd name="connsiteX181" fmla="*/ 359292 w 1463123"/>
              <a:gd name="connsiteY181" fmla="*/ 278169 h 798868"/>
              <a:gd name="connsiteX182" fmla="*/ 320399 w 1463123"/>
              <a:gd name="connsiteY182" fmla="*/ 290326 h 798868"/>
              <a:gd name="connsiteX183" fmla="*/ 312469 w 1463123"/>
              <a:gd name="connsiteY183" fmla="*/ 291800 h 798868"/>
              <a:gd name="connsiteX184" fmla="*/ 306239 w 1463123"/>
              <a:gd name="connsiteY184" fmla="*/ 286642 h 798868"/>
              <a:gd name="connsiteX185" fmla="*/ 244878 w 1463123"/>
              <a:gd name="connsiteY185" fmla="*/ 247776 h 798868"/>
              <a:gd name="connsiteX186" fmla="*/ 244878 w 1463123"/>
              <a:gd name="connsiteY186" fmla="*/ 229725 h 798868"/>
              <a:gd name="connsiteX187" fmla="*/ 318511 w 1463123"/>
              <a:gd name="connsiteY187" fmla="*/ 270249 h 798868"/>
              <a:gd name="connsiteX188" fmla="*/ 359292 w 1463123"/>
              <a:gd name="connsiteY188" fmla="*/ 260302 h 798868"/>
              <a:gd name="connsiteX189" fmla="*/ 445009 w 1463123"/>
              <a:gd name="connsiteY189" fmla="*/ 337849 h 798868"/>
              <a:gd name="connsiteX190" fmla="*/ 519775 w 1463123"/>
              <a:gd name="connsiteY190" fmla="*/ 421107 h 798868"/>
              <a:gd name="connsiteX191" fmla="*/ 433681 w 1463123"/>
              <a:gd name="connsiteY191" fmla="*/ 505101 h 798868"/>
              <a:gd name="connsiteX192" fmla="*/ 433681 w 1463123"/>
              <a:gd name="connsiteY192" fmla="*/ 504917 h 798868"/>
              <a:gd name="connsiteX193" fmla="*/ 431415 w 1463123"/>
              <a:gd name="connsiteY193" fmla="*/ 504917 h 798868"/>
              <a:gd name="connsiteX194" fmla="*/ 82696 w 1463123"/>
              <a:gd name="connsiteY194" fmla="*/ 504917 h 798868"/>
              <a:gd name="connsiteX195" fmla="*/ 71745 w 1463123"/>
              <a:gd name="connsiteY195" fmla="*/ 503812 h 798868"/>
              <a:gd name="connsiteX196" fmla="*/ 0 w 1463123"/>
              <a:gd name="connsiteY196" fmla="*/ 421107 h 798868"/>
              <a:gd name="connsiteX197" fmla="*/ 78164 w 1463123"/>
              <a:gd name="connsiteY197" fmla="*/ 337481 h 798868"/>
              <a:gd name="connsiteX198" fmla="*/ 164825 w 1463123"/>
              <a:gd name="connsiteY198" fmla="*/ 282958 h 798868"/>
              <a:gd name="connsiteX199" fmla="*/ 244878 w 1463123"/>
              <a:gd name="connsiteY199" fmla="*/ 229725 h 798868"/>
              <a:gd name="connsiteX200" fmla="*/ 637493 w 1463123"/>
              <a:gd name="connsiteY200" fmla="*/ 137058 h 798868"/>
              <a:gd name="connsiteX201" fmla="*/ 611816 w 1463123"/>
              <a:gd name="connsiteY201" fmla="*/ 162109 h 798868"/>
              <a:gd name="connsiteX202" fmla="*/ 607474 w 1463123"/>
              <a:gd name="connsiteY202" fmla="*/ 170213 h 798868"/>
              <a:gd name="connsiteX203" fmla="*/ 598411 w 1463123"/>
              <a:gd name="connsiteY203" fmla="*/ 171134 h 798868"/>
              <a:gd name="connsiteX204" fmla="*/ 588027 w 1463123"/>
              <a:gd name="connsiteY204" fmla="*/ 168924 h 798868"/>
              <a:gd name="connsiteX205" fmla="*/ 562350 w 1463123"/>
              <a:gd name="connsiteY205" fmla="*/ 192317 h 798868"/>
              <a:gd name="connsiteX206" fmla="*/ 555553 w 1463123"/>
              <a:gd name="connsiteY206" fmla="*/ 200606 h 798868"/>
              <a:gd name="connsiteX207" fmla="*/ 539505 w 1463123"/>
              <a:gd name="connsiteY207" fmla="*/ 221605 h 798868"/>
              <a:gd name="connsiteX208" fmla="*/ 561972 w 1463123"/>
              <a:gd name="connsiteY208" fmla="*/ 243524 h 798868"/>
              <a:gd name="connsiteX209" fmla="*/ 564427 w 1463123"/>
              <a:gd name="connsiteY209" fmla="*/ 243524 h 798868"/>
              <a:gd name="connsiteX210" fmla="*/ 564615 w 1463123"/>
              <a:gd name="connsiteY210" fmla="*/ 243708 h 798868"/>
              <a:gd name="connsiteX211" fmla="*/ 565371 w 1463123"/>
              <a:gd name="connsiteY211" fmla="*/ 243708 h 798868"/>
              <a:gd name="connsiteX212" fmla="*/ 705274 w 1463123"/>
              <a:gd name="connsiteY212" fmla="*/ 243708 h 798868"/>
              <a:gd name="connsiteX213" fmla="*/ 731328 w 1463123"/>
              <a:gd name="connsiteY213" fmla="*/ 218658 h 798868"/>
              <a:gd name="connsiteX214" fmla="*/ 705651 w 1463123"/>
              <a:gd name="connsiteY214" fmla="*/ 193607 h 798868"/>
              <a:gd name="connsiteX215" fmla="*/ 705651 w 1463123"/>
              <a:gd name="connsiteY215" fmla="*/ 184397 h 798868"/>
              <a:gd name="connsiteX216" fmla="*/ 704330 w 1463123"/>
              <a:gd name="connsiteY216" fmla="*/ 193607 h 798868"/>
              <a:gd name="connsiteX217" fmla="*/ 694323 w 1463123"/>
              <a:gd name="connsiteY217" fmla="*/ 185134 h 798868"/>
              <a:gd name="connsiteX218" fmla="*/ 673366 w 1463123"/>
              <a:gd name="connsiteY218" fmla="*/ 168187 h 798868"/>
              <a:gd name="connsiteX219" fmla="*/ 666380 w 1463123"/>
              <a:gd name="connsiteY219" fmla="*/ 166161 h 798868"/>
              <a:gd name="connsiteX220" fmla="*/ 662982 w 1463123"/>
              <a:gd name="connsiteY220" fmla="*/ 159898 h 798868"/>
              <a:gd name="connsiteX221" fmla="*/ 637493 w 1463123"/>
              <a:gd name="connsiteY221" fmla="*/ 137058 h 798868"/>
              <a:gd name="connsiteX222" fmla="*/ 964688 w 1463123"/>
              <a:gd name="connsiteY222" fmla="*/ 120848 h 798868"/>
              <a:gd name="connsiteX223" fmla="*/ 924850 w 1463123"/>
              <a:gd name="connsiteY223" fmla="*/ 153635 h 798868"/>
              <a:gd name="connsiteX224" fmla="*/ 919753 w 1463123"/>
              <a:gd name="connsiteY224" fmla="*/ 159345 h 798868"/>
              <a:gd name="connsiteX225" fmla="*/ 911823 w 1463123"/>
              <a:gd name="connsiteY225" fmla="*/ 159345 h 798868"/>
              <a:gd name="connsiteX226" fmla="*/ 880293 w 1463123"/>
              <a:gd name="connsiteY226" fmla="*/ 175186 h 798868"/>
              <a:gd name="connsiteX227" fmla="*/ 873496 w 1463123"/>
              <a:gd name="connsiteY227" fmla="*/ 181081 h 798868"/>
              <a:gd name="connsiteX228" fmla="*/ 839511 w 1463123"/>
              <a:gd name="connsiteY228" fmla="*/ 228972 h 798868"/>
              <a:gd name="connsiteX229" fmla="*/ 881614 w 1463123"/>
              <a:gd name="connsiteY229" fmla="*/ 277785 h 798868"/>
              <a:gd name="connsiteX230" fmla="*/ 883691 w 1463123"/>
              <a:gd name="connsiteY230" fmla="*/ 277785 h 798868"/>
              <a:gd name="connsiteX231" fmla="*/ 883880 w 1463123"/>
              <a:gd name="connsiteY231" fmla="*/ 277601 h 798868"/>
              <a:gd name="connsiteX232" fmla="*/ 886334 w 1463123"/>
              <a:gd name="connsiteY232" fmla="*/ 277601 h 798868"/>
              <a:gd name="connsiteX233" fmla="*/ 1057012 w 1463123"/>
              <a:gd name="connsiteY233" fmla="*/ 277601 h 798868"/>
              <a:gd name="connsiteX234" fmla="*/ 1064376 w 1463123"/>
              <a:gd name="connsiteY234" fmla="*/ 275759 h 798868"/>
              <a:gd name="connsiteX235" fmla="*/ 1081934 w 1463123"/>
              <a:gd name="connsiteY235" fmla="*/ 247760 h 798868"/>
              <a:gd name="connsiteX236" fmla="*/ 1057579 w 1463123"/>
              <a:gd name="connsiteY236" fmla="*/ 218657 h 798868"/>
              <a:gd name="connsiteX237" fmla="*/ 1048328 w 1463123"/>
              <a:gd name="connsiteY237" fmla="*/ 209447 h 798868"/>
              <a:gd name="connsiteX238" fmla="*/ 1018497 w 1463123"/>
              <a:gd name="connsiteY238" fmla="*/ 180160 h 798868"/>
              <a:gd name="connsiteX239" fmla="*/ 1010189 w 1463123"/>
              <a:gd name="connsiteY239" fmla="*/ 178318 h 798868"/>
              <a:gd name="connsiteX240" fmla="*/ 1006791 w 1463123"/>
              <a:gd name="connsiteY240" fmla="*/ 170766 h 798868"/>
              <a:gd name="connsiteX241" fmla="*/ 964688 w 1463123"/>
              <a:gd name="connsiteY241" fmla="*/ 120848 h 798868"/>
              <a:gd name="connsiteX242" fmla="*/ 637493 w 1463123"/>
              <a:gd name="connsiteY242" fmla="*/ 118638 h 798868"/>
              <a:gd name="connsiteX243" fmla="*/ 680352 w 1463123"/>
              <a:gd name="connsiteY243" fmla="*/ 149952 h 798868"/>
              <a:gd name="connsiteX244" fmla="*/ 711693 w 1463123"/>
              <a:gd name="connsiteY244" fmla="*/ 175555 h 798868"/>
              <a:gd name="connsiteX245" fmla="*/ 750209 w 1463123"/>
              <a:gd name="connsiteY245" fmla="*/ 218658 h 798868"/>
              <a:gd name="connsiteX246" fmla="*/ 705651 w 1463123"/>
              <a:gd name="connsiteY246" fmla="*/ 262128 h 798868"/>
              <a:gd name="connsiteX247" fmla="*/ 566315 w 1463123"/>
              <a:gd name="connsiteY247" fmla="*/ 262128 h 798868"/>
              <a:gd name="connsiteX248" fmla="*/ 563671 w 1463123"/>
              <a:gd name="connsiteY248" fmla="*/ 262128 h 798868"/>
              <a:gd name="connsiteX249" fmla="*/ 562161 w 1463123"/>
              <a:gd name="connsiteY249" fmla="*/ 262128 h 798868"/>
              <a:gd name="connsiteX250" fmla="*/ 520813 w 1463123"/>
              <a:gd name="connsiteY250" fmla="*/ 221789 h 798868"/>
              <a:gd name="connsiteX251" fmla="*/ 544413 w 1463123"/>
              <a:gd name="connsiteY251" fmla="*/ 185318 h 798868"/>
              <a:gd name="connsiteX252" fmla="*/ 588027 w 1463123"/>
              <a:gd name="connsiteY252" fmla="*/ 150688 h 798868"/>
              <a:gd name="connsiteX253" fmla="*/ 594446 w 1463123"/>
              <a:gd name="connsiteY253" fmla="*/ 151057 h 798868"/>
              <a:gd name="connsiteX254" fmla="*/ 637493 w 1463123"/>
              <a:gd name="connsiteY254" fmla="*/ 118638 h 798868"/>
              <a:gd name="connsiteX255" fmla="*/ 964688 w 1463123"/>
              <a:gd name="connsiteY255" fmla="*/ 102244 h 798868"/>
              <a:gd name="connsiteX256" fmla="*/ 1025294 w 1463123"/>
              <a:gd name="connsiteY256" fmla="*/ 161003 h 798868"/>
              <a:gd name="connsiteX257" fmla="*/ 1066830 w 1463123"/>
              <a:gd name="connsiteY257" fmla="*/ 201158 h 798868"/>
              <a:gd name="connsiteX258" fmla="*/ 1100815 w 1463123"/>
              <a:gd name="connsiteY258" fmla="*/ 247576 h 798868"/>
              <a:gd name="connsiteX259" fmla="*/ 1072683 w 1463123"/>
              <a:gd name="connsiteY259" fmla="*/ 292152 h 798868"/>
              <a:gd name="connsiteX260" fmla="*/ 1057012 w 1463123"/>
              <a:gd name="connsiteY260" fmla="*/ 296020 h 798868"/>
              <a:gd name="connsiteX261" fmla="*/ 886334 w 1463123"/>
              <a:gd name="connsiteY261" fmla="*/ 296020 h 798868"/>
              <a:gd name="connsiteX262" fmla="*/ 883502 w 1463123"/>
              <a:gd name="connsiteY262" fmla="*/ 296020 h 798868"/>
              <a:gd name="connsiteX263" fmla="*/ 881614 w 1463123"/>
              <a:gd name="connsiteY263" fmla="*/ 296020 h 798868"/>
              <a:gd name="connsiteX264" fmla="*/ 820631 w 1463123"/>
              <a:gd name="connsiteY264" fmla="*/ 228788 h 798868"/>
              <a:gd name="connsiteX265" fmla="*/ 864433 w 1463123"/>
              <a:gd name="connsiteY265" fmla="*/ 164319 h 798868"/>
              <a:gd name="connsiteX266" fmla="*/ 909935 w 1463123"/>
              <a:gd name="connsiteY266" fmla="*/ 139452 h 798868"/>
              <a:gd name="connsiteX267" fmla="*/ 964688 w 1463123"/>
              <a:gd name="connsiteY267" fmla="*/ 102244 h 798868"/>
              <a:gd name="connsiteX268" fmla="*/ 1420125 w 1463123"/>
              <a:gd name="connsiteY268" fmla="*/ 66015 h 798868"/>
              <a:gd name="connsiteX269" fmla="*/ 1431703 w 1463123"/>
              <a:gd name="connsiteY269" fmla="*/ 83188 h 798868"/>
              <a:gd name="connsiteX270" fmla="*/ 1394876 w 1463123"/>
              <a:gd name="connsiteY270" fmla="*/ 95268 h 798868"/>
              <a:gd name="connsiteX271" fmla="*/ 1370804 w 1463123"/>
              <a:gd name="connsiteY271" fmla="*/ 129690 h 798868"/>
              <a:gd name="connsiteX272" fmla="*/ 1361741 w 1463123"/>
              <a:gd name="connsiteY272" fmla="*/ 136321 h 798868"/>
              <a:gd name="connsiteX273" fmla="*/ 1295471 w 1463123"/>
              <a:gd name="connsiteY273" fmla="*/ 201711 h 798868"/>
              <a:gd name="connsiteX274" fmla="*/ 1351924 w 1463123"/>
              <a:gd name="connsiteY274" fmla="*/ 266365 h 798868"/>
              <a:gd name="connsiteX275" fmla="*/ 1359476 w 1463123"/>
              <a:gd name="connsiteY275" fmla="*/ 267102 h 798868"/>
              <a:gd name="connsiteX276" fmla="*/ 1463123 w 1463123"/>
              <a:gd name="connsiteY276" fmla="*/ 267102 h 798868"/>
              <a:gd name="connsiteX277" fmla="*/ 1463123 w 1463123"/>
              <a:gd name="connsiteY277" fmla="*/ 285890 h 798868"/>
              <a:gd name="connsiteX278" fmla="*/ 1413963 w 1463123"/>
              <a:gd name="connsiteY278" fmla="*/ 285890 h 798868"/>
              <a:gd name="connsiteX279" fmla="*/ 1359476 w 1463123"/>
              <a:gd name="connsiteY279" fmla="*/ 285890 h 798868"/>
              <a:gd name="connsiteX280" fmla="*/ 1348525 w 1463123"/>
              <a:gd name="connsiteY280" fmla="*/ 284785 h 798868"/>
              <a:gd name="connsiteX281" fmla="*/ 1276780 w 1463123"/>
              <a:gd name="connsiteY281" fmla="*/ 202080 h 798868"/>
              <a:gd name="connsiteX282" fmla="*/ 1354944 w 1463123"/>
              <a:gd name="connsiteY282" fmla="*/ 118454 h 798868"/>
              <a:gd name="connsiteX283" fmla="*/ 1414125 w 1463123"/>
              <a:gd name="connsiteY283" fmla="*/ 66597 h 798868"/>
              <a:gd name="connsiteX284" fmla="*/ 1242669 w 1463123"/>
              <a:gd name="connsiteY284" fmla="*/ 0 h 798868"/>
              <a:gd name="connsiteX285" fmla="*/ 1250592 w 1463123"/>
              <a:gd name="connsiteY285" fmla="*/ 0 h 798868"/>
              <a:gd name="connsiteX286" fmla="*/ 1249593 w 1463123"/>
              <a:gd name="connsiteY286" fmla="*/ 6093 h 798868"/>
              <a:gd name="connsiteX287" fmla="*/ 1087548 w 1463123"/>
              <a:gd name="connsiteY287" fmla="*/ 0 h 798868"/>
              <a:gd name="connsiteX288" fmla="*/ 1110334 w 1463123"/>
              <a:gd name="connsiteY288" fmla="*/ 0 h 798868"/>
              <a:gd name="connsiteX289" fmla="*/ 1107991 w 1463123"/>
              <a:gd name="connsiteY289" fmla="*/ 4804 h 798868"/>
              <a:gd name="connsiteX290" fmla="*/ 1101194 w 1463123"/>
              <a:gd name="connsiteY290" fmla="*/ 13093 h 798868"/>
              <a:gd name="connsiteX291" fmla="*/ 1085145 w 1463123"/>
              <a:gd name="connsiteY291" fmla="*/ 34092 h 798868"/>
              <a:gd name="connsiteX292" fmla="*/ 1107613 w 1463123"/>
              <a:gd name="connsiteY292" fmla="*/ 56011 h 798868"/>
              <a:gd name="connsiteX293" fmla="*/ 1109879 w 1463123"/>
              <a:gd name="connsiteY293" fmla="*/ 56011 h 798868"/>
              <a:gd name="connsiteX294" fmla="*/ 1109690 w 1463123"/>
              <a:gd name="connsiteY294" fmla="*/ 56195 h 798868"/>
              <a:gd name="connsiteX295" fmla="*/ 1111011 w 1463123"/>
              <a:gd name="connsiteY295" fmla="*/ 56195 h 798868"/>
              <a:gd name="connsiteX296" fmla="*/ 1250726 w 1463123"/>
              <a:gd name="connsiteY296" fmla="*/ 56195 h 798868"/>
              <a:gd name="connsiteX297" fmla="*/ 1276780 w 1463123"/>
              <a:gd name="connsiteY297" fmla="*/ 31144 h 798868"/>
              <a:gd name="connsiteX298" fmla="*/ 1251103 w 1463123"/>
              <a:gd name="connsiteY298" fmla="*/ 6093 h 798868"/>
              <a:gd name="connsiteX299" fmla="*/ 1251103 w 1463123"/>
              <a:gd name="connsiteY299" fmla="*/ 0 h 798868"/>
              <a:gd name="connsiteX300" fmla="*/ 1279492 w 1463123"/>
              <a:gd name="connsiteY300" fmla="*/ 0 h 798868"/>
              <a:gd name="connsiteX301" fmla="*/ 1284545 w 1463123"/>
              <a:gd name="connsiteY301" fmla="*/ 2663 h 798868"/>
              <a:gd name="connsiteX302" fmla="*/ 1295661 w 1463123"/>
              <a:gd name="connsiteY302" fmla="*/ 31329 h 798868"/>
              <a:gd name="connsiteX303" fmla="*/ 1251103 w 1463123"/>
              <a:gd name="connsiteY303" fmla="*/ 74799 h 798868"/>
              <a:gd name="connsiteX304" fmla="*/ 1250914 w 1463123"/>
              <a:gd name="connsiteY304" fmla="*/ 74615 h 798868"/>
              <a:gd name="connsiteX305" fmla="*/ 1111767 w 1463123"/>
              <a:gd name="connsiteY305" fmla="*/ 74615 h 798868"/>
              <a:gd name="connsiteX306" fmla="*/ 1110067 w 1463123"/>
              <a:gd name="connsiteY306" fmla="*/ 74615 h 798868"/>
              <a:gd name="connsiteX307" fmla="*/ 1066265 w 1463123"/>
              <a:gd name="connsiteY307" fmla="*/ 34460 h 798868"/>
              <a:gd name="connsiteX308" fmla="*/ 1072755 w 1463123"/>
              <a:gd name="connsiteY308" fmla="*/ 12840 h 798868"/>
              <a:gd name="connsiteX309" fmla="*/ 551318 w 1463123"/>
              <a:gd name="connsiteY309" fmla="*/ 0 h 798868"/>
              <a:gd name="connsiteX310" fmla="*/ 570102 w 1463123"/>
              <a:gd name="connsiteY310" fmla="*/ 0 h 798868"/>
              <a:gd name="connsiteX311" fmla="*/ 577147 w 1463123"/>
              <a:gd name="connsiteY311" fmla="*/ 18849 h 798868"/>
              <a:gd name="connsiteX312" fmla="*/ 610494 w 1463123"/>
              <a:gd name="connsiteY312" fmla="*/ 37039 h 798868"/>
              <a:gd name="connsiteX313" fmla="*/ 616536 w 1463123"/>
              <a:gd name="connsiteY313" fmla="*/ 37775 h 798868"/>
              <a:gd name="connsiteX314" fmla="*/ 913145 w 1463123"/>
              <a:gd name="connsiteY314" fmla="*/ 37775 h 798868"/>
              <a:gd name="connsiteX315" fmla="*/ 952204 w 1463123"/>
              <a:gd name="connsiteY315" fmla="*/ 21980 h 798868"/>
              <a:gd name="connsiteX316" fmla="*/ 961567 w 1463123"/>
              <a:gd name="connsiteY316" fmla="*/ 0 h 798868"/>
              <a:gd name="connsiteX317" fmla="*/ 980924 w 1463123"/>
              <a:gd name="connsiteY317" fmla="*/ 0 h 798868"/>
              <a:gd name="connsiteX318" fmla="*/ 965987 w 1463123"/>
              <a:gd name="connsiteY318" fmla="*/ 35173 h 798868"/>
              <a:gd name="connsiteX319" fmla="*/ 913523 w 1463123"/>
              <a:gd name="connsiteY319" fmla="*/ 56379 h 798868"/>
              <a:gd name="connsiteX320" fmla="*/ 913334 w 1463123"/>
              <a:gd name="connsiteY320" fmla="*/ 56195 h 798868"/>
              <a:gd name="connsiteX321" fmla="*/ 911257 w 1463123"/>
              <a:gd name="connsiteY321" fmla="*/ 56195 h 798868"/>
              <a:gd name="connsiteX322" fmla="*/ 616725 w 1463123"/>
              <a:gd name="connsiteY322" fmla="*/ 56195 h 798868"/>
              <a:gd name="connsiteX323" fmla="*/ 607096 w 1463123"/>
              <a:gd name="connsiteY323" fmla="*/ 55274 h 798868"/>
              <a:gd name="connsiteX324" fmla="*/ 562845 w 1463123"/>
              <a:gd name="connsiteY324" fmla="*/ 30960 h 7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463123" h="798868">
                <a:moveTo>
                  <a:pt x="669525" y="690789"/>
                </a:moveTo>
                <a:cubicBezTo>
                  <a:pt x="690860" y="690789"/>
                  <a:pt x="710118" y="701657"/>
                  <a:pt x="720691" y="719155"/>
                </a:cubicBezTo>
                <a:cubicBezTo>
                  <a:pt x="738250" y="715103"/>
                  <a:pt x="756752" y="725602"/>
                  <a:pt x="762416" y="741628"/>
                </a:cubicBezTo>
                <a:cubicBezTo>
                  <a:pt x="766193" y="740891"/>
                  <a:pt x="769969" y="740522"/>
                  <a:pt x="773933" y="740522"/>
                </a:cubicBezTo>
                <a:cubicBezTo>
                  <a:pt x="791020" y="740522"/>
                  <a:pt x="806549" y="747292"/>
                  <a:pt x="817807" y="758252"/>
                </a:cubicBezTo>
                <a:lnTo>
                  <a:pt x="835090" y="798868"/>
                </a:lnTo>
                <a:lnTo>
                  <a:pt x="816743" y="798868"/>
                </a:lnTo>
                <a:lnTo>
                  <a:pt x="804850" y="770961"/>
                </a:lnTo>
                <a:cubicBezTo>
                  <a:pt x="797015" y="763317"/>
                  <a:pt x="786206" y="758574"/>
                  <a:pt x="774311" y="758574"/>
                </a:cubicBezTo>
                <a:cubicBezTo>
                  <a:pt x="769025" y="758574"/>
                  <a:pt x="763738" y="759495"/>
                  <a:pt x="758640" y="761337"/>
                </a:cubicBezTo>
                <a:cubicBezTo>
                  <a:pt x="755620" y="762442"/>
                  <a:pt x="752221" y="762074"/>
                  <a:pt x="749578" y="760232"/>
                </a:cubicBezTo>
                <a:cubicBezTo>
                  <a:pt x="746935" y="758390"/>
                  <a:pt x="745613" y="755258"/>
                  <a:pt x="745802" y="752127"/>
                </a:cubicBezTo>
                <a:cubicBezTo>
                  <a:pt x="745802" y="743470"/>
                  <a:pt x="738250" y="736286"/>
                  <a:pt x="729187" y="736286"/>
                </a:cubicBezTo>
                <a:cubicBezTo>
                  <a:pt x="726355" y="736286"/>
                  <a:pt x="723523" y="737023"/>
                  <a:pt x="721069" y="738312"/>
                </a:cubicBezTo>
                <a:cubicBezTo>
                  <a:pt x="718614" y="739601"/>
                  <a:pt x="715782" y="739970"/>
                  <a:pt x="713328" y="739049"/>
                </a:cubicBezTo>
                <a:cubicBezTo>
                  <a:pt x="710684" y="738128"/>
                  <a:pt x="708608" y="736286"/>
                  <a:pt x="707664" y="733707"/>
                </a:cubicBezTo>
                <a:cubicBezTo>
                  <a:pt x="701433" y="718603"/>
                  <a:pt x="686706" y="708840"/>
                  <a:pt x="669903" y="708840"/>
                </a:cubicBezTo>
                <a:cubicBezTo>
                  <a:pt x="657820" y="708840"/>
                  <a:pt x="646303" y="713998"/>
                  <a:pt x="638562" y="723208"/>
                </a:cubicBezTo>
                <a:cubicBezTo>
                  <a:pt x="635352" y="726892"/>
                  <a:pt x="629877" y="727629"/>
                  <a:pt x="625912" y="724866"/>
                </a:cubicBezTo>
                <a:cubicBezTo>
                  <a:pt x="618549" y="719892"/>
                  <a:pt x="610052" y="717129"/>
                  <a:pt x="600990" y="717129"/>
                </a:cubicBezTo>
                <a:cubicBezTo>
                  <a:pt x="577201" y="717129"/>
                  <a:pt x="557943" y="736102"/>
                  <a:pt x="557943" y="759311"/>
                </a:cubicBezTo>
                <a:cubicBezTo>
                  <a:pt x="557943" y="763547"/>
                  <a:pt x="554922" y="768152"/>
                  <a:pt x="550579" y="769073"/>
                </a:cubicBezTo>
                <a:cubicBezTo>
                  <a:pt x="541895" y="771007"/>
                  <a:pt x="534531" y="775751"/>
                  <a:pt x="529339" y="782198"/>
                </a:cubicBezTo>
                <a:lnTo>
                  <a:pt x="523475" y="798868"/>
                </a:lnTo>
                <a:lnTo>
                  <a:pt x="504247" y="798868"/>
                </a:lnTo>
                <a:lnTo>
                  <a:pt x="512299" y="773632"/>
                </a:lnTo>
                <a:cubicBezTo>
                  <a:pt x="518813" y="764514"/>
                  <a:pt x="528112" y="757377"/>
                  <a:pt x="539251" y="753416"/>
                </a:cubicBezTo>
                <a:cubicBezTo>
                  <a:pt x="542650" y="722655"/>
                  <a:pt x="569082" y="699078"/>
                  <a:pt x="600801" y="699078"/>
                </a:cubicBezTo>
                <a:cubicBezTo>
                  <a:pt x="610996" y="699078"/>
                  <a:pt x="620814" y="701472"/>
                  <a:pt x="629499" y="705893"/>
                </a:cubicBezTo>
                <a:cubicBezTo>
                  <a:pt x="640450" y="696131"/>
                  <a:pt x="654610" y="690789"/>
                  <a:pt x="669525" y="690789"/>
                </a:cubicBezTo>
                <a:close/>
                <a:moveTo>
                  <a:pt x="391640" y="582665"/>
                </a:moveTo>
                <a:cubicBezTo>
                  <a:pt x="377480" y="582665"/>
                  <a:pt x="365963" y="593901"/>
                  <a:pt x="365963" y="607716"/>
                </a:cubicBezTo>
                <a:cubicBezTo>
                  <a:pt x="365963" y="610847"/>
                  <a:pt x="364264" y="614163"/>
                  <a:pt x="361621" y="615820"/>
                </a:cubicBezTo>
                <a:cubicBezTo>
                  <a:pt x="358977" y="617478"/>
                  <a:pt x="355579" y="618031"/>
                  <a:pt x="352558" y="616741"/>
                </a:cubicBezTo>
                <a:cubicBezTo>
                  <a:pt x="349348" y="615268"/>
                  <a:pt x="345761" y="614531"/>
                  <a:pt x="342174" y="614531"/>
                </a:cubicBezTo>
                <a:cubicBezTo>
                  <a:pt x="328580" y="614531"/>
                  <a:pt x="317441" y="624846"/>
                  <a:pt x="316497" y="637924"/>
                </a:cubicBezTo>
                <a:cubicBezTo>
                  <a:pt x="316308" y="641792"/>
                  <a:pt x="313476" y="645108"/>
                  <a:pt x="309700" y="646213"/>
                </a:cubicBezTo>
                <a:cubicBezTo>
                  <a:pt x="300260" y="648976"/>
                  <a:pt x="293652" y="657633"/>
                  <a:pt x="293652" y="667212"/>
                </a:cubicBezTo>
                <a:cubicBezTo>
                  <a:pt x="293652" y="679369"/>
                  <a:pt x="303658" y="689131"/>
                  <a:pt x="316119" y="689131"/>
                </a:cubicBezTo>
                <a:cubicBezTo>
                  <a:pt x="316497" y="689131"/>
                  <a:pt x="317629" y="689131"/>
                  <a:pt x="318574" y="689131"/>
                </a:cubicBezTo>
                <a:lnTo>
                  <a:pt x="318762" y="689315"/>
                </a:lnTo>
                <a:cubicBezTo>
                  <a:pt x="318762" y="689315"/>
                  <a:pt x="319518" y="689315"/>
                  <a:pt x="319518" y="689315"/>
                </a:cubicBezTo>
                <a:lnTo>
                  <a:pt x="459421" y="689315"/>
                </a:lnTo>
                <a:cubicBezTo>
                  <a:pt x="473958" y="689315"/>
                  <a:pt x="485475" y="678079"/>
                  <a:pt x="485475" y="664265"/>
                </a:cubicBezTo>
                <a:cubicBezTo>
                  <a:pt x="485475" y="650450"/>
                  <a:pt x="473958" y="639214"/>
                  <a:pt x="459798" y="639214"/>
                </a:cubicBezTo>
                <a:lnTo>
                  <a:pt x="459798" y="630004"/>
                </a:lnTo>
                <a:lnTo>
                  <a:pt x="458477" y="639214"/>
                </a:lnTo>
                <a:cubicBezTo>
                  <a:pt x="453379" y="639766"/>
                  <a:pt x="448848" y="635714"/>
                  <a:pt x="448470" y="630741"/>
                </a:cubicBezTo>
                <a:cubicBezTo>
                  <a:pt x="447715" y="620425"/>
                  <a:pt x="437708" y="612689"/>
                  <a:pt x="427513" y="613794"/>
                </a:cubicBezTo>
                <a:cubicBezTo>
                  <a:pt x="425058" y="614163"/>
                  <a:pt x="422415" y="613242"/>
                  <a:pt x="420527" y="611768"/>
                </a:cubicBezTo>
                <a:cubicBezTo>
                  <a:pt x="418639" y="610295"/>
                  <a:pt x="417318" y="607900"/>
                  <a:pt x="417129" y="605505"/>
                </a:cubicBezTo>
                <a:cubicBezTo>
                  <a:pt x="415996" y="592796"/>
                  <a:pt x="404668" y="582665"/>
                  <a:pt x="391640" y="582665"/>
                </a:cubicBezTo>
                <a:close/>
                <a:moveTo>
                  <a:pt x="391640" y="564245"/>
                </a:moveTo>
                <a:cubicBezTo>
                  <a:pt x="412220" y="564245"/>
                  <a:pt x="429023" y="577139"/>
                  <a:pt x="434499" y="595559"/>
                </a:cubicBezTo>
                <a:cubicBezTo>
                  <a:pt x="449225" y="597401"/>
                  <a:pt x="461497" y="607532"/>
                  <a:pt x="465840" y="621162"/>
                </a:cubicBezTo>
                <a:cubicBezTo>
                  <a:pt x="487552" y="624109"/>
                  <a:pt x="504356" y="642345"/>
                  <a:pt x="504356" y="664265"/>
                </a:cubicBezTo>
                <a:cubicBezTo>
                  <a:pt x="504356" y="688210"/>
                  <a:pt x="484343" y="707735"/>
                  <a:pt x="459798" y="707735"/>
                </a:cubicBezTo>
                <a:lnTo>
                  <a:pt x="320462" y="707735"/>
                </a:lnTo>
                <a:cubicBezTo>
                  <a:pt x="320462" y="707735"/>
                  <a:pt x="318007" y="707735"/>
                  <a:pt x="317818" y="707735"/>
                </a:cubicBezTo>
                <a:cubicBezTo>
                  <a:pt x="318385" y="707735"/>
                  <a:pt x="317252" y="707735"/>
                  <a:pt x="316308" y="707735"/>
                </a:cubicBezTo>
                <a:cubicBezTo>
                  <a:pt x="293463" y="707735"/>
                  <a:pt x="274960" y="689684"/>
                  <a:pt x="274960" y="667396"/>
                </a:cubicBezTo>
                <a:cubicBezTo>
                  <a:pt x="274960" y="651739"/>
                  <a:pt x="284400" y="637556"/>
                  <a:pt x="298560" y="630925"/>
                </a:cubicBezTo>
                <a:cubicBezTo>
                  <a:pt x="302714" y="611031"/>
                  <a:pt x="320839" y="596295"/>
                  <a:pt x="342174" y="596295"/>
                </a:cubicBezTo>
                <a:cubicBezTo>
                  <a:pt x="344251" y="596295"/>
                  <a:pt x="346516" y="596295"/>
                  <a:pt x="348593" y="596664"/>
                </a:cubicBezTo>
                <a:cubicBezTo>
                  <a:pt x="353691" y="577876"/>
                  <a:pt x="371061" y="564245"/>
                  <a:pt x="391640" y="564245"/>
                </a:cubicBezTo>
                <a:close/>
                <a:moveTo>
                  <a:pt x="1278659" y="562837"/>
                </a:moveTo>
                <a:cubicBezTo>
                  <a:pt x="1299393" y="562837"/>
                  <a:pt x="1319574" y="570659"/>
                  <a:pt x="1334505" y="584415"/>
                </a:cubicBezTo>
                <a:cubicBezTo>
                  <a:pt x="1348604" y="573626"/>
                  <a:pt x="1366298" y="567693"/>
                  <a:pt x="1384544" y="567693"/>
                </a:cubicBezTo>
                <a:cubicBezTo>
                  <a:pt x="1404312" y="567693"/>
                  <a:pt x="1422489" y="574504"/>
                  <a:pt x="1436624" y="585899"/>
                </a:cubicBezTo>
                <a:lnTo>
                  <a:pt x="1461754" y="627198"/>
                </a:lnTo>
                <a:lnTo>
                  <a:pt x="1455520" y="658076"/>
                </a:lnTo>
                <a:lnTo>
                  <a:pt x="1454490" y="657780"/>
                </a:lnTo>
                <a:cubicBezTo>
                  <a:pt x="1447026" y="657780"/>
                  <a:pt x="1438179" y="652116"/>
                  <a:pt x="1437902" y="644833"/>
                </a:cubicBezTo>
                <a:cubicBezTo>
                  <a:pt x="1436797" y="616511"/>
                  <a:pt x="1413021" y="594394"/>
                  <a:pt x="1383992" y="594394"/>
                </a:cubicBezTo>
                <a:cubicBezTo>
                  <a:pt x="1368510" y="594394"/>
                  <a:pt x="1353580" y="600868"/>
                  <a:pt x="1343350" y="612465"/>
                </a:cubicBezTo>
                <a:cubicBezTo>
                  <a:pt x="1340586" y="615434"/>
                  <a:pt x="1336439" y="617321"/>
                  <a:pt x="1332292" y="617052"/>
                </a:cubicBezTo>
                <a:cubicBezTo>
                  <a:pt x="1328145" y="617052"/>
                  <a:pt x="1324275" y="614893"/>
                  <a:pt x="1321787" y="611388"/>
                </a:cubicBezTo>
                <a:cubicBezTo>
                  <a:pt x="1311557" y="597901"/>
                  <a:pt x="1295246" y="589540"/>
                  <a:pt x="1278105" y="589540"/>
                </a:cubicBezTo>
                <a:cubicBezTo>
                  <a:pt x="1253224" y="589540"/>
                  <a:pt x="1231659" y="605993"/>
                  <a:pt x="1225853" y="629728"/>
                </a:cubicBezTo>
                <a:cubicBezTo>
                  <a:pt x="1224471" y="635392"/>
                  <a:pt x="1219218" y="639707"/>
                  <a:pt x="1213135" y="639978"/>
                </a:cubicBezTo>
                <a:cubicBezTo>
                  <a:pt x="1211476" y="639978"/>
                  <a:pt x="1209819" y="639978"/>
                  <a:pt x="1208436" y="640517"/>
                </a:cubicBezTo>
                <a:cubicBezTo>
                  <a:pt x="1205395" y="641056"/>
                  <a:pt x="1202354" y="640517"/>
                  <a:pt x="1199866" y="638899"/>
                </a:cubicBezTo>
                <a:cubicBezTo>
                  <a:pt x="1187700" y="631887"/>
                  <a:pt x="1173600" y="628110"/>
                  <a:pt x="1159225" y="628110"/>
                </a:cubicBezTo>
                <a:cubicBezTo>
                  <a:pt x="1123284" y="628110"/>
                  <a:pt x="1091214" y="651845"/>
                  <a:pt x="1081261" y="685561"/>
                </a:cubicBezTo>
                <a:cubicBezTo>
                  <a:pt x="1079602" y="691225"/>
                  <a:pt x="1074350" y="695271"/>
                  <a:pt x="1067992" y="695271"/>
                </a:cubicBezTo>
                <a:cubicBezTo>
                  <a:pt x="1023756" y="695811"/>
                  <a:pt x="988093" y="731145"/>
                  <a:pt x="988093" y="774300"/>
                </a:cubicBezTo>
                <a:lnTo>
                  <a:pt x="997276" y="798868"/>
                </a:lnTo>
                <a:lnTo>
                  <a:pt x="965144" y="798868"/>
                </a:lnTo>
                <a:lnTo>
                  <a:pt x="960722" y="774569"/>
                </a:lnTo>
                <a:cubicBezTo>
                  <a:pt x="960722" y="722243"/>
                  <a:pt x="1003574" y="674772"/>
                  <a:pt x="1058039" y="669108"/>
                </a:cubicBezTo>
                <a:cubicBezTo>
                  <a:pt x="1074073" y="628649"/>
                  <a:pt x="1114438" y="601407"/>
                  <a:pt x="1159501" y="601407"/>
                </a:cubicBezTo>
                <a:cubicBezTo>
                  <a:pt x="1174707" y="601407"/>
                  <a:pt x="1189913" y="604645"/>
                  <a:pt x="1203736" y="610578"/>
                </a:cubicBezTo>
                <a:cubicBezTo>
                  <a:pt x="1216453" y="581718"/>
                  <a:pt x="1245482" y="562837"/>
                  <a:pt x="1278659" y="562837"/>
                </a:cubicBezTo>
                <a:close/>
                <a:moveTo>
                  <a:pt x="780228" y="393277"/>
                </a:moveTo>
                <a:cubicBezTo>
                  <a:pt x="749265" y="393277"/>
                  <a:pt x="723776" y="417775"/>
                  <a:pt x="723210" y="447800"/>
                </a:cubicBezTo>
                <a:cubicBezTo>
                  <a:pt x="723210" y="450747"/>
                  <a:pt x="721699" y="453326"/>
                  <a:pt x="719245" y="455168"/>
                </a:cubicBezTo>
                <a:cubicBezTo>
                  <a:pt x="716790" y="457010"/>
                  <a:pt x="713770" y="457378"/>
                  <a:pt x="710938" y="456457"/>
                </a:cubicBezTo>
                <a:cubicBezTo>
                  <a:pt x="695645" y="451852"/>
                  <a:pt x="678463" y="461799"/>
                  <a:pt x="675443" y="477271"/>
                </a:cubicBezTo>
                <a:cubicBezTo>
                  <a:pt x="674876" y="480218"/>
                  <a:pt x="672799" y="482613"/>
                  <a:pt x="670156" y="483902"/>
                </a:cubicBezTo>
                <a:cubicBezTo>
                  <a:pt x="667324" y="485192"/>
                  <a:pt x="664114" y="485008"/>
                  <a:pt x="661471" y="483534"/>
                </a:cubicBezTo>
                <a:cubicBezTo>
                  <a:pt x="653919" y="479298"/>
                  <a:pt x="645045" y="476903"/>
                  <a:pt x="636172" y="476903"/>
                </a:cubicBezTo>
                <a:cubicBezTo>
                  <a:pt x="608040" y="476903"/>
                  <a:pt x="585195" y="499191"/>
                  <a:pt x="585195" y="526636"/>
                </a:cubicBezTo>
                <a:cubicBezTo>
                  <a:pt x="585195" y="554082"/>
                  <a:pt x="608040" y="576370"/>
                  <a:pt x="636172" y="576370"/>
                </a:cubicBezTo>
                <a:cubicBezTo>
                  <a:pt x="637493" y="576370"/>
                  <a:pt x="638815" y="576370"/>
                  <a:pt x="639948" y="576370"/>
                </a:cubicBezTo>
                <a:lnTo>
                  <a:pt x="640136" y="576370"/>
                </a:lnTo>
                <a:cubicBezTo>
                  <a:pt x="642591" y="576370"/>
                  <a:pt x="643535" y="576370"/>
                  <a:pt x="644290" y="576370"/>
                </a:cubicBezTo>
                <a:lnTo>
                  <a:pt x="907104" y="576370"/>
                </a:lnTo>
                <a:cubicBezTo>
                  <a:pt x="939201" y="576370"/>
                  <a:pt x="964878" y="551503"/>
                  <a:pt x="964878" y="520742"/>
                </a:cubicBezTo>
                <a:cubicBezTo>
                  <a:pt x="964878" y="489981"/>
                  <a:pt x="939389" y="465114"/>
                  <a:pt x="907859" y="465114"/>
                </a:cubicBezTo>
                <a:lnTo>
                  <a:pt x="904650" y="465114"/>
                </a:lnTo>
                <a:cubicBezTo>
                  <a:pt x="899552" y="465851"/>
                  <a:pt x="895209" y="461615"/>
                  <a:pt x="894832" y="456641"/>
                </a:cubicBezTo>
                <a:cubicBezTo>
                  <a:pt x="893133" y="434353"/>
                  <a:pt x="873875" y="416854"/>
                  <a:pt x="850841" y="416854"/>
                </a:cubicBezTo>
                <a:cubicBezTo>
                  <a:pt x="845932" y="416854"/>
                  <a:pt x="841212" y="417591"/>
                  <a:pt x="836680" y="419065"/>
                </a:cubicBezTo>
                <a:cubicBezTo>
                  <a:pt x="832716" y="420354"/>
                  <a:pt x="828562" y="419065"/>
                  <a:pt x="826107" y="415749"/>
                </a:cubicBezTo>
                <a:cubicBezTo>
                  <a:pt x="815157" y="401382"/>
                  <a:pt x="798542" y="393277"/>
                  <a:pt x="780228" y="393277"/>
                </a:cubicBezTo>
                <a:close/>
                <a:moveTo>
                  <a:pt x="780606" y="374673"/>
                </a:moveTo>
                <a:cubicBezTo>
                  <a:pt x="802318" y="374673"/>
                  <a:pt x="823087" y="383883"/>
                  <a:pt x="837436" y="399540"/>
                </a:cubicBezTo>
                <a:cubicBezTo>
                  <a:pt x="841967" y="398619"/>
                  <a:pt x="846687" y="398066"/>
                  <a:pt x="851218" y="398066"/>
                </a:cubicBezTo>
                <a:cubicBezTo>
                  <a:pt x="881049" y="398066"/>
                  <a:pt x="906538" y="418696"/>
                  <a:pt x="912768" y="446510"/>
                </a:cubicBezTo>
                <a:cubicBezTo>
                  <a:pt x="952417" y="448905"/>
                  <a:pt x="984136" y="481139"/>
                  <a:pt x="984136" y="520374"/>
                </a:cubicBezTo>
                <a:cubicBezTo>
                  <a:pt x="984136" y="559608"/>
                  <a:pt x="950151" y="594421"/>
                  <a:pt x="908237" y="594421"/>
                </a:cubicBezTo>
                <a:lnTo>
                  <a:pt x="908048" y="594790"/>
                </a:lnTo>
                <a:lnTo>
                  <a:pt x="644479" y="594790"/>
                </a:lnTo>
                <a:cubicBezTo>
                  <a:pt x="642968" y="594790"/>
                  <a:pt x="641458" y="594790"/>
                  <a:pt x="640136" y="594605"/>
                </a:cubicBezTo>
                <a:cubicBezTo>
                  <a:pt x="640136" y="594605"/>
                  <a:pt x="638248" y="594790"/>
                  <a:pt x="636549" y="594790"/>
                </a:cubicBezTo>
                <a:cubicBezTo>
                  <a:pt x="598033" y="594790"/>
                  <a:pt x="566692" y="564213"/>
                  <a:pt x="566692" y="526636"/>
                </a:cubicBezTo>
                <a:cubicBezTo>
                  <a:pt x="566692" y="489060"/>
                  <a:pt x="598033" y="458483"/>
                  <a:pt x="636549" y="458483"/>
                </a:cubicBezTo>
                <a:cubicBezTo>
                  <a:pt x="644856" y="458483"/>
                  <a:pt x="653164" y="459957"/>
                  <a:pt x="660905" y="462720"/>
                </a:cubicBezTo>
                <a:cubicBezTo>
                  <a:pt x="668834" y="446510"/>
                  <a:pt x="686393" y="435643"/>
                  <a:pt x="705651" y="436748"/>
                </a:cubicBezTo>
                <a:cubicBezTo>
                  <a:pt x="711504" y="401566"/>
                  <a:pt x="743223" y="374673"/>
                  <a:pt x="780606" y="374673"/>
                </a:cubicBezTo>
                <a:close/>
                <a:moveTo>
                  <a:pt x="1233922" y="341517"/>
                </a:moveTo>
                <a:cubicBezTo>
                  <a:pt x="1221839" y="341517"/>
                  <a:pt x="1210322" y="346675"/>
                  <a:pt x="1202581" y="355885"/>
                </a:cubicBezTo>
                <a:cubicBezTo>
                  <a:pt x="1199371" y="359569"/>
                  <a:pt x="1193896" y="360306"/>
                  <a:pt x="1189931" y="357543"/>
                </a:cubicBezTo>
                <a:cubicBezTo>
                  <a:pt x="1182568" y="352569"/>
                  <a:pt x="1174071" y="349806"/>
                  <a:pt x="1165009" y="349806"/>
                </a:cubicBezTo>
                <a:cubicBezTo>
                  <a:pt x="1141220" y="349806"/>
                  <a:pt x="1121962" y="368779"/>
                  <a:pt x="1121962" y="391988"/>
                </a:cubicBezTo>
                <a:cubicBezTo>
                  <a:pt x="1121962" y="396224"/>
                  <a:pt x="1118941" y="400829"/>
                  <a:pt x="1114598" y="401750"/>
                </a:cubicBezTo>
                <a:cubicBezTo>
                  <a:pt x="1097229" y="405618"/>
                  <a:pt x="1085145" y="420723"/>
                  <a:pt x="1085145" y="438221"/>
                </a:cubicBezTo>
                <a:cubicBezTo>
                  <a:pt x="1085145" y="459773"/>
                  <a:pt x="1104403" y="477087"/>
                  <a:pt x="1126304" y="475429"/>
                </a:cubicBezTo>
                <a:lnTo>
                  <a:pt x="1126304" y="475614"/>
                </a:lnTo>
                <a:lnTo>
                  <a:pt x="1129891" y="475614"/>
                </a:lnTo>
                <a:cubicBezTo>
                  <a:pt x="1129891" y="475614"/>
                  <a:pt x="1337952" y="475614"/>
                  <a:pt x="1337952" y="475614"/>
                </a:cubicBezTo>
                <a:cubicBezTo>
                  <a:pt x="1362308" y="475614"/>
                  <a:pt x="1381566" y="456641"/>
                  <a:pt x="1381566" y="433432"/>
                </a:cubicBezTo>
                <a:cubicBezTo>
                  <a:pt x="1381566" y="410223"/>
                  <a:pt x="1362119" y="391251"/>
                  <a:pt x="1338330" y="391251"/>
                </a:cubicBezTo>
                <a:cubicBezTo>
                  <a:pt x="1333044" y="391251"/>
                  <a:pt x="1327757" y="392172"/>
                  <a:pt x="1322659" y="394014"/>
                </a:cubicBezTo>
                <a:cubicBezTo>
                  <a:pt x="1319639" y="395119"/>
                  <a:pt x="1316240" y="394751"/>
                  <a:pt x="1313597" y="392909"/>
                </a:cubicBezTo>
                <a:cubicBezTo>
                  <a:pt x="1310954" y="391067"/>
                  <a:pt x="1309632" y="387935"/>
                  <a:pt x="1309821" y="384804"/>
                </a:cubicBezTo>
                <a:cubicBezTo>
                  <a:pt x="1309821" y="376147"/>
                  <a:pt x="1302269" y="368963"/>
                  <a:pt x="1293206" y="368963"/>
                </a:cubicBezTo>
                <a:cubicBezTo>
                  <a:pt x="1290374" y="368963"/>
                  <a:pt x="1287542" y="369700"/>
                  <a:pt x="1285088" y="370989"/>
                </a:cubicBezTo>
                <a:cubicBezTo>
                  <a:pt x="1282633" y="372278"/>
                  <a:pt x="1279801" y="372647"/>
                  <a:pt x="1277347" y="371726"/>
                </a:cubicBezTo>
                <a:cubicBezTo>
                  <a:pt x="1274703" y="370805"/>
                  <a:pt x="1272627" y="368963"/>
                  <a:pt x="1271683" y="366384"/>
                </a:cubicBezTo>
                <a:cubicBezTo>
                  <a:pt x="1265452" y="351280"/>
                  <a:pt x="1250725" y="341517"/>
                  <a:pt x="1233922" y="341517"/>
                </a:cubicBezTo>
                <a:close/>
                <a:moveTo>
                  <a:pt x="1233544" y="323466"/>
                </a:moveTo>
                <a:cubicBezTo>
                  <a:pt x="1254879" y="323466"/>
                  <a:pt x="1274137" y="334334"/>
                  <a:pt x="1284710" y="351832"/>
                </a:cubicBezTo>
                <a:cubicBezTo>
                  <a:pt x="1302269" y="347780"/>
                  <a:pt x="1320771" y="358279"/>
                  <a:pt x="1326435" y="374305"/>
                </a:cubicBezTo>
                <a:cubicBezTo>
                  <a:pt x="1330212" y="373568"/>
                  <a:pt x="1333988" y="373199"/>
                  <a:pt x="1337952" y="373199"/>
                </a:cubicBezTo>
                <a:cubicBezTo>
                  <a:pt x="1372126" y="373199"/>
                  <a:pt x="1400069" y="400277"/>
                  <a:pt x="1400069" y="433801"/>
                </a:cubicBezTo>
                <a:cubicBezTo>
                  <a:pt x="1400069" y="467325"/>
                  <a:pt x="1372315" y="494402"/>
                  <a:pt x="1337952" y="494402"/>
                </a:cubicBezTo>
                <a:lnTo>
                  <a:pt x="1338330" y="494218"/>
                </a:lnTo>
                <a:lnTo>
                  <a:pt x="1129703" y="494218"/>
                </a:lnTo>
                <a:cubicBezTo>
                  <a:pt x="1128381" y="494218"/>
                  <a:pt x="1127248" y="494218"/>
                  <a:pt x="1125927" y="494218"/>
                </a:cubicBezTo>
                <a:cubicBezTo>
                  <a:pt x="1126115" y="494218"/>
                  <a:pt x="1124794" y="494218"/>
                  <a:pt x="1123283" y="494218"/>
                </a:cubicBezTo>
                <a:cubicBezTo>
                  <a:pt x="1091753" y="494218"/>
                  <a:pt x="1066076" y="469167"/>
                  <a:pt x="1066076" y="438406"/>
                </a:cubicBezTo>
                <a:cubicBezTo>
                  <a:pt x="1066076" y="414644"/>
                  <a:pt x="1080991" y="394014"/>
                  <a:pt x="1103270" y="386093"/>
                </a:cubicBezTo>
                <a:cubicBezTo>
                  <a:pt x="1106669" y="355332"/>
                  <a:pt x="1133101" y="331755"/>
                  <a:pt x="1164820" y="331755"/>
                </a:cubicBezTo>
                <a:cubicBezTo>
                  <a:pt x="1175015" y="331755"/>
                  <a:pt x="1184833" y="334149"/>
                  <a:pt x="1193518" y="338570"/>
                </a:cubicBezTo>
                <a:cubicBezTo>
                  <a:pt x="1204469" y="328808"/>
                  <a:pt x="1218629" y="323466"/>
                  <a:pt x="1233544" y="323466"/>
                </a:cubicBezTo>
                <a:close/>
                <a:moveTo>
                  <a:pt x="244878" y="247776"/>
                </a:moveTo>
                <a:cubicBezTo>
                  <a:pt x="215047" y="247776"/>
                  <a:pt x="188614" y="267301"/>
                  <a:pt x="180307" y="295115"/>
                </a:cubicBezTo>
                <a:cubicBezTo>
                  <a:pt x="178985" y="299536"/>
                  <a:pt x="174454" y="302483"/>
                  <a:pt x="169734" y="301562"/>
                </a:cubicBezTo>
                <a:cubicBezTo>
                  <a:pt x="166147" y="301010"/>
                  <a:pt x="162559" y="300641"/>
                  <a:pt x="158783" y="300641"/>
                </a:cubicBezTo>
                <a:lnTo>
                  <a:pt x="158595" y="301010"/>
                </a:lnTo>
                <a:cubicBezTo>
                  <a:pt x="128575" y="301010"/>
                  <a:pt x="102142" y="320535"/>
                  <a:pt x="94024" y="348717"/>
                </a:cubicBezTo>
                <a:cubicBezTo>
                  <a:pt x="92891" y="352585"/>
                  <a:pt x="89304" y="355348"/>
                  <a:pt x="84961" y="355348"/>
                </a:cubicBezTo>
                <a:cubicBezTo>
                  <a:pt x="48334" y="355716"/>
                  <a:pt x="18691" y="385188"/>
                  <a:pt x="18691" y="420738"/>
                </a:cubicBezTo>
                <a:cubicBezTo>
                  <a:pt x="18691" y="453157"/>
                  <a:pt x="42481" y="480234"/>
                  <a:pt x="75144" y="485392"/>
                </a:cubicBezTo>
                <a:cubicBezTo>
                  <a:pt x="77976" y="485944"/>
                  <a:pt x="80241" y="486129"/>
                  <a:pt x="82696" y="486129"/>
                </a:cubicBezTo>
                <a:lnTo>
                  <a:pt x="433681" y="486129"/>
                </a:lnTo>
                <a:cubicBezTo>
                  <a:pt x="470686" y="486129"/>
                  <a:pt x="500895" y="456841"/>
                  <a:pt x="500895" y="420554"/>
                </a:cubicBezTo>
                <a:cubicBezTo>
                  <a:pt x="500895" y="384267"/>
                  <a:pt x="472197" y="356085"/>
                  <a:pt x="435569" y="355164"/>
                </a:cubicBezTo>
                <a:cubicBezTo>
                  <a:pt x="430282" y="355164"/>
                  <a:pt x="426317" y="350743"/>
                  <a:pt x="426317" y="345770"/>
                </a:cubicBezTo>
                <a:lnTo>
                  <a:pt x="426317" y="343744"/>
                </a:lnTo>
                <a:cubicBezTo>
                  <a:pt x="426317" y="307641"/>
                  <a:pt x="396298" y="278169"/>
                  <a:pt x="359292" y="278169"/>
                </a:cubicBezTo>
                <a:cubicBezTo>
                  <a:pt x="345321" y="278169"/>
                  <a:pt x="331727" y="282406"/>
                  <a:pt x="320399" y="290326"/>
                </a:cubicBezTo>
                <a:cubicBezTo>
                  <a:pt x="318133" y="291984"/>
                  <a:pt x="315112" y="292352"/>
                  <a:pt x="312469" y="291800"/>
                </a:cubicBezTo>
                <a:cubicBezTo>
                  <a:pt x="309826" y="291063"/>
                  <a:pt x="307560" y="289221"/>
                  <a:pt x="306239" y="286642"/>
                </a:cubicBezTo>
                <a:cubicBezTo>
                  <a:pt x="295477" y="263065"/>
                  <a:pt x="271310" y="247776"/>
                  <a:pt x="244878" y="247776"/>
                </a:cubicBezTo>
                <a:close/>
                <a:moveTo>
                  <a:pt x="244878" y="229725"/>
                </a:moveTo>
                <a:cubicBezTo>
                  <a:pt x="275275" y="229725"/>
                  <a:pt x="303029" y="245382"/>
                  <a:pt x="318511" y="270249"/>
                </a:cubicBezTo>
                <a:cubicBezTo>
                  <a:pt x="330972" y="263617"/>
                  <a:pt x="344943" y="260302"/>
                  <a:pt x="359292" y="260302"/>
                </a:cubicBezTo>
                <a:cubicBezTo>
                  <a:pt x="404605" y="260302"/>
                  <a:pt x="441799" y="294563"/>
                  <a:pt x="445009" y="337849"/>
                </a:cubicBezTo>
                <a:cubicBezTo>
                  <a:pt x="487678" y="343191"/>
                  <a:pt x="519775" y="378189"/>
                  <a:pt x="519775" y="421107"/>
                </a:cubicBezTo>
                <a:cubicBezTo>
                  <a:pt x="519775" y="467340"/>
                  <a:pt x="481259" y="505101"/>
                  <a:pt x="433681" y="505101"/>
                </a:cubicBezTo>
                <a:lnTo>
                  <a:pt x="433681" y="504917"/>
                </a:lnTo>
                <a:lnTo>
                  <a:pt x="431415" y="504917"/>
                </a:lnTo>
                <a:cubicBezTo>
                  <a:pt x="431415" y="504917"/>
                  <a:pt x="82696" y="504917"/>
                  <a:pt x="82696" y="504917"/>
                </a:cubicBezTo>
                <a:cubicBezTo>
                  <a:pt x="78920" y="504917"/>
                  <a:pt x="75332" y="504548"/>
                  <a:pt x="71745" y="503812"/>
                </a:cubicBezTo>
                <a:cubicBezTo>
                  <a:pt x="30397" y="497365"/>
                  <a:pt x="0" y="462551"/>
                  <a:pt x="0" y="421107"/>
                </a:cubicBezTo>
                <a:cubicBezTo>
                  <a:pt x="0" y="377636"/>
                  <a:pt x="34551" y="341533"/>
                  <a:pt x="78164" y="337481"/>
                </a:cubicBezTo>
                <a:cubicBezTo>
                  <a:pt x="91192" y="303036"/>
                  <a:pt x="127442" y="280564"/>
                  <a:pt x="164825" y="282958"/>
                </a:cubicBezTo>
                <a:cubicBezTo>
                  <a:pt x="177664" y="251276"/>
                  <a:pt x="209383" y="229725"/>
                  <a:pt x="244878" y="229725"/>
                </a:cubicBezTo>
                <a:close/>
                <a:moveTo>
                  <a:pt x="637493" y="137058"/>
                </a:moveTo>
                <a:cubicBezTo>
                  <a:pt x="623333" y="137058"/>
                  <a:pt x="611816" y="148294"/>
                  <a:pt x="611816" y="162109"/>
                </a:cubicBezTo>
                <a:cubicBezTo>
                  <a:pt x="611816" y="165240"/>
                  <a:pt x="610117" y="168556"/>
                  <a:pt x="607474" y="170213"/>
                </a:cubicBezTo>
                <a:cubicBezTo>
                  <a:pt x="604830" y="171871"/>
                  <a:pt x="601432" y="172424"/>
                  <a:pt x="598411" y="171134"/>
                </a:cubicBezTo>
                <a:cubicBezTo>
                  <a:pt x="595201" y="169661"/>
                  <a:pt x="591614" y="168924"/>
                  <a:pt x="588027" y="168924"/>
                </a:cubicBezTo>
                <a:cubicBezTo>
                  <a:pt x="574433" y="168924"/>
                  <a:pt x="563294" y="179239"/>
                  <a:pt x="562350" y="192317"/>
                </a:cubicBezTo>
                <a:cubicBezTo>
                  <a:pt x="562161" y="196185"/>
                  <a:pt x="559329" y="199501"/>
                  <a:pt x="555553" y="200606"/>
                </a:cubicBezTo>
                <a:cubicBezTo>
                  <a:pt x="546113" y="203369"/>
                  <a:pt x="539505" y="212026"/>
                  <a:pt x="539505" y="221605"/>
                </a:cubicBezTo>
                <a:cubicBezTo>
                  <a:pt x="539505" y="233762"/>
                  <a:pt x="549511" y="243524"/>
                  <a:pt x="561972" y="243524"/>
                </a:cubicBezTo>
                <a:cubicBezTo>
                  <a:pt x="562350" y="243524"/>
                  <a:pt x="563482" y="243524"/>
                  <a:pt x="564427" y="243524"/>
                </a:cubicBezTo>
                <a:lnTo>
                  <a:pt x="564615" y="243708"/>
                </a:lnTo>
                <a:cubicBezTo>
                  <a:pt x="564615" y="243708"/>
                  <a:pt x="565371" y="243708"/>
                  <a:pt x="565371" y="243708"/>
                </a:cubicBezTo>
                <a:lnTo>
                  <a:pt x="705274" y="243708"/>
                </a:lnTo>
                <a:cubicBezTo>
                  <a:pt x="719811" y="243708"/>
                  <a:pt x="731328" y="232472"/>
                  <a:pt x="731328" y="218658"/>
                </a:cubicBezTo>
                <a:cubicBezTo>
                  <a:pt x="731328" y="204843"/>
                  <a:pt x="719811" y="193607"/>
                  <a:pt x="705651" y="193607"/>
                </a:cubicBezTo>
                <a:lnTo>
                  <a:pt x="705651" y="184397"/>
                </a:lnTo>
                <a:lnTo>
                  <a:pt x="704330" y="193607"/>
                </a:lnTo>
                <a:cubicBezTo>
                  <a:pt x="699232" y="194159"/>
                  <a:pt x="694701" y="190107"/>
                  <a:pt x="694323" y="185134"/>
                </a:cubicBezTo>
                <a:cubicBezTo>
                  <a:pt x="693568" y="174818"/>
                  <a:pt x="683561" y="167082"/>
                  <a:pt x="673366" y="168187"/>
                </a:cubicBezTo>
                <a:cubicBezTo>
                  <a:pt x="670911" y="168556"/>
                  <a:pt x="668268" y="167635"/>
                  <a:pt x="666380" y="166161"/>
                </a:cubicBezTo>
                <a:cubicBezTo>
                  <a:pt x="664492" y="164688"/>
                  <a:pt x="663171" y="162293"/>
                  <a:pt x="662982" y="159898"/>
                </a:cubicBezTo>
                <a:cubicBezTo>
                  <a:pt x="661849" y="147189"/>
                  <a:pt x="650521" y="137058"/>
                  <a:pt x="637493" y="137058"/>
                </a:cubicBezTo>
                <a:close/>
                <a:moveTo>
                  <a:pt x="964688" y="120848"/>
                </a:moveTo>
                <a:cubicBezTo>
                  <a:pt x="946751" y="120848"/>
                  <a:pt x="930703" y="133926"/>
                  <a:pt x="924850" y="153635"/>
                </a:cubicBezTo>
                <a:cubicBezTo>
                  <a:pt x="924095" y="156214"/>
                  <a:pt x="922207" y="158240"/>
                  <a:pt x="919753" y="159345"/>
                </a:cubicBezTo>
                <a:cubicBezTo>
                  <a:pt x="917298" y="160451"/>
                  <a:pt x="914466" y="160451"/>
                  <a:pt x="911823" y="159345"/>
                </a:cubicBezTo>
                <a:cubicBezTo>
                  <a:pt x="899740" y="153819"/>
                  <a:pt x="885390" y="161187"/>
                  <a:pt x="880293" y="175186"/>
                </a:cubicBezTo>
                <a:cubicBezTo>
                  <a:pt x="879160" y="178134"/>
                  <a:pt x="876706" y="180344"/>
                  <a:pt x="873496" y="181081"/>
                </a:cubicBezTo>
                <a:cubicBezTo>
                  <a:pt x="853672" y="185502"/>
                  <a:pt x="839511" y="205579"/>
                  <a:pt x="839511" y="228972"/>
                </a:cubicBezTo>
                <a:cubicBezTo>
                  <a:pt x="839511" y="255865"/>
                  <a:pt x="858392" y="277785"/>
                  <a:pt x="881614" y="277785"/>
                </a:cubicBezTo>
                <a:lnTo>
                  <a:pt x="883691" y="277785"/>
                </a:lnTo>
                <a:lnTo>
                  <a:pt x="883880" y="277601"/>
                </a:lnTo>
                <a:cubicBezTo>
                  <a:pt x="883880" y="277601"/>
                  <a:pt x="886146" y="277601"/>
                  <a:pt x="886334" y="277601"/>
                </a:cubicBezTo>
                <a:lnTo>
                  <a:pt x="1057012" y="277601"/>
                </a:lnTo>
                <a:cubicBezTo>
                  <a:pt x="1059467" y="277601"/>
                  <a:pt x="1061921" y="276864"/>
                  <a:pt x="1064376" y="275759"/>
                </a:cubicBezTo>
                <a:cubicBezTo>
                  <a:pt x="1075326" y="271154"/>
                  <a:pt x="1081934" y="260102"/>
                  <a:pt x="1081934" y="247760"/>
                </a:cubicBezTo>
                <a:cubicBezTo>
                  <a:pt x="1081934" y="231919"/>
                  <a:pt x="1070984" y="218841"/>
                  <a:pt x="1057579" y="218657"/>
                </a:cubicBezTo>
                <a:cubicBezTo>
                  <a:pt x="1052481" y="218657"/>
                  <a:pt x="1048328" y="214421"/>
                  <a:pt x="1048328" y="209447"/>
                </a:cubicBezTo>
                <a:cubicBezTo>
                  <a:pt x="1048328" y="190475"/>
                  <a:pt x="1033412" y="176476"/>
                  <a:pt x="1018497" y="180160"/>
                </a:cubicBezTo>
                <a:cubicBezTo>
                  <a:pt x="1015665" y="180897"/>
                  <a:pt x="1012644" y="180160"/>
                  <a:pt x="1010189" y="178318"/>
                </a:cubicBezTo>
                <a:cubicBezTo>
                  <a:pt x="1007924" y="176476"/>
                  <a:pt x="1006602" y="173713"/>
                  <a:pt x="1006791" y="170766"/>
                </a:cubicBezTo>
                <a:cubicBezTo>
                  <a:pt x="1006791" y="142583"/>
                  <a:pt x="987911" y="120848"/>
                  <a:pt x="964688" y="120848"/>
                </a:cubicBezTo>
                <a:close/>
                <a:moveTo>
                  <a:pt x="637493" y="118638"/>
                </a:moveTo>
                <a:cubicBezTo>
                  <a:pt x="658073" y="118638"/>
                  <a:pt x="674876" y="131532"/>
                  <a:pt x="680352" y="149952"/>
                </a:cubicBezTo>
                <a:cubicBezTo>
                  <a:pt x="695078" y="151794"/>
                  <a:pt x="707350" y="161925"/>
                  <a:pt x="711693" y="175555"/>
                </a:cubicBezTo>
                <a:cubicBezTo>
                  <a:pt x="733405" y="178502"/>
                  <a:pt x="750209" y="196738"/>
                  <a:pt x="750209" y="218658"/>
                </a:cubicBezTo>
                <a:cubicBezTo>
                  <a:pt x="750209" y="242603"/>
                  <a:pt x="730196" y="262128"/>
                  <a:pt x="705651" y="262128"/>
                </a:cubicBezTo>
                <a:lnTo>
                  <a:pt x="566315" y="262128"/>
                </a:lnTo>
                <a:cubicBezTo>
                  <a:pt x="566315" y="262128"/>
                  <a:pt x="563860" y="262128"/>
                  <a:pt x="563671" y="262128"/>
                </a:cubicBezTo>
                <a:cubicBezTo>
                  <a:pt x="564238" y="262128"/>
                  <a:pt x="563105" y="262128"/>
                  <a:pt x="562161" y="262128"/>
                </a:cubicBezTo>
                <a:cubicBezTo>
                  <a:pt x="539316" y="262128"/>
                  <a:pt x="520813" y="244077"/>
                  <a:pt x="520813" y="221789"/>
                </a:cubicBezTo>
                <a:cubicBezTo>
                  <a:pt x="520813" y="206132"/>
                  <a:pt x="530253" y="191949"/>
                  <a:pt x="544413" y="185318"/>
                </a:cubicBezTo>
                <a:cubicBezTo>
                  <a:pt x="548567" y="165424"/>
                  <a:pt x="566692" y="150688"/>
                  <a:pt x="588027" y="150688"/>
                </a:cubicBezTo>
                <a:cubicBezTo>
                  <a:pt x="590104" y="150688"/>
                  <a:pt x="592369" y="150688"/>
                  <a:pt x="594446" y="151057"/>
                </a:cubicBezTo>
                <a:cubicBezTo>
                  <a:pt x="599544" y="132269"/>
                  <a:pt x="616914" y="118638"/>
                  <a:pt x="637493" y="118638"/>
                </a:cubicBezTo>
                <a:close/>
                <a:moveTo>
                  <a:pt x="964688" y="102244"/>
                </a:moveTo>
                <a:cubicBezTo>
                  <a:pt x="995651" y="102244"/>
                  <a:pt x="1021517" y="127848"/>
                  <a:pt x="1025294" y="161003"/>
                </a:cubicBezTo>
                <a:cubicBezTo>
                  <a:pt x="1046439" y="161740"/>
                  <a:pt x="1063621" y="179055"/>
                  <a:pt x="1066830" y="201158"/>
                </a:cubicBezTo>
                <a:cubicBezTo>
                  <a:pt x="1086277" y="205947"/>
                  <a:pt x="1100815" y="225104"/>
                  <a:pt x="1100815" y="247576"/>
                </a:cubicBezTo>
                <a:cubicBezTo>
                  <a:pt x="1100815" y="267285"/>
                  <a:pt x="1089487" y="285153"/>
                  <a:pt x="1072683" y="292152"/>
                </a:cubicBezTo>
                <a:cubicBezTo>
                  <a:pt x="1068529" y="294547"/>
                  <a:pt x="1062865" y="296020"/>
                  <a:pt x="1057012" y="296020"/>
                </a:cubicBezTo>
                <a:lnTo>
                  <a:pt x="886334" y="296020"/>
                </a:lnTo>
                <a:cubicBezTo>
                  <a:pt x="886334" y="296020"/>
                  <a:pt x="884446" y="296020"/>
                  <a:pt x="883502" y="296020"/>
                </a:cubicBezTo>
                <a:cubicBezTo>
                  <a:pt x="883880" y="296020"/>
                  <a:pt x="882747" y="296020"/>
                  <a:pt x="881614" y="296020"/>
                </a:cubicBezTo>
                <a:cubicBezTo>
                  <a:pt x="848007" y="296020"/>
                  <a:pt x="820631" y="265812"/>
                  <a:pt x="820631" y="228788"/>
                </a:cubicBezTo>
                <a:cubicBezTo>
                  <a:pt x="820631" y="198948"/>
                  <a:pt x="838756" y="172608"/>
                  <a:pt x="864433" y="164319"/>
                </a:cubicBezTo>
                <a:cubicBezTo>
                  <a:pt x="872929" y="146452"/>
                  <a:pt x="891621" y="136321"/>
                  <a:pt x="909935" y="139452"/>
                </a:cubicBezTo>
                <a:cubicBezTo>
                  <a:pt x="920130" y="116796"/>
                  <a:pt x="941087" y="102244"/>
                  <a:pt x="964688" y="102244"/>
                </a:cubicBezTo>
                <a:close/>
                <a:moveTo>
                  <a:pt x="1420125" y="66015"/>
                </a:moveTo>
                <a:lnTo>
                  <a:pt x="1431703" y="83188"/>
                </a:lnTo>
                <a:lnTo>
                  <a:pt x="1394876" y="95268"/>
                </a:lnTo>
                <a:cubicBezTo>
                  <a:pt x="1383501" y="103672"/>
                  <a:pt x="1374863" y="115599"/>
                  <a:pt x="1370804" y="129690"/>
                </a:cubicBezTo>
                <a:cubicBezTo>
                  <a:pt x="1369671" y="133558"/>
                  <a:pt x="1366084" y="136321"/>
                  <a:pt x="1361741" y="136321"/>
                </a:cubicBezTo>
                <a:cubicBezTo>
                  <a:pt x="1325114" y="136689"/>
                  <a:pt x="1295471" y="166161"/>
                  <a:pt x="1295471" y="201711"/>
                </a:cubicBezTo>
                <a:cubicBezTo>
                  <a:pt x="1295471" y="234130"/>
                  <a:pt x="1319261" y="261207"/>
                  <a:pt x="1351924" y="266365"/>
                </a:cubicBezTo>
                <a:cubicBezTo>
                  <a:pt x="1354756" y="266917"/>
                  <a:pt x="1357021" y="267102"/>
                  <a:pt x="1359476" y="267102"/>
                </a:cubicBezTo>
                <a:lnTo>
                  <a:pt x="1463123" y="267102"/>
                </a:lnTo>
                <a:lnTo>
                  <a:pt x="1463123" y="285890"/>
                </a:lnTo>
                <a:lnTo>
                  <a:pt x="1413963" y="285890"/>
                </a:lnTo>
                <a:cubicBezTo>
                  <a:pt x="1381271" y="285890"/>
                  <a:pt x="1359476" y="285890"/>
                  <a:pt x="1359476" y="285890"/>
                </a:cubicBezTo>
                <a:cubicBezTo>
                  <a:pt x="1355700" y="285890"/>
                  <a:pt x="1352112" y="285521"/>
                  <a:pt x="1348525" y="284785"/>
                </a:cubicBezTo>
                <a:cubicBezTo>
                  <a:pt x="1307177" y="278338"/>
                  <a:pt x="1276780" y="243524"/>
                  <a:pt x="1276780" y="202080"/>
                </a:cubicBezTo>
                <a:cubicBezTo>
                  <a:pt x="1276780" y="158609"/>
                  <a:pt x="1311331" y="122506"/>
                  <a:pt x="1354944" y="118454"/>
                </a:cubicBezTo>
                <a:cubicBezTo>
                  <a:pt x="1364715" y="92620"/>
                  <a:pt x="1387549" y="73521"/>
                  <a:pt x="1414125" y="66597"/>
                </a:cubicBezTo>
                <a:close/>
                <a:moveTo>
                  <a:pt x="1242669" y="0"/>
                </a:moveTo>
                <a:lnTo>
                  <a:pt x="1250592" y="0"/>
                </a:lnTo>
                <a:lnTo>
                  <a:pt x="1249593" y="6093"/>
                </a:lnTo>
                <a:close/>
                <a:moveTo>
                  <a:pt x="1087548" y="0"/>
                </a:moveTo>
                <a:lnTo>
                  <a:pt x="1110334" y="0"/>
                </a:lnTo>
                <a:lnTo>
                  <a:pt x="1107991" y="4804"/>
                </a:lnTo>
                <a:cubicBezTo>
                  <a:pt x="1107802" y="8672"/>
                  <a:pt x="1104970" y="11988"/>
                  <a:pt x="1101194" y="13093"/>
                </a:cubicBezTo>
                <a:cubicBezTo>
                  <a:pt x="1091753" y="15856"/>
                  <a:pt x="1085145" y="24513"/>
                  <a:pt x="1085145" y="34092"/>
                </a:cubicBezTo>
                <a:cubicBezTo>
                  <a:pt x="1085145" y="46249"/>
                  <a:pt x="1095152" y="56011"/>
                  <a:pt x="1107613" y="56011"/>
                </a:cubicBezTo>
                <a:cubicBezTo>
                  <a:pt x="1107991" y="56011"/>
                  <a:pt x="1108935" y="56011"/>
                  <a:pt x="1109879" y="56011"/>
                </a:cubicBezTo>
                <a:lnTo>
                  <a:pt x="1109690" y="56195"/>
                </a:lnTo>
                <a:cubicBezTo>
                  <a:pt x="1109690" y="56195"/>
                  <a:pt x="1110634" y="56195"/>
                  <a:pt x="1111011" y="56195"/>
                </a:cubicBezTo>
                <a:lnTo>
                  <a:pt x="1250726" y="56195"/>
                </a:lnTo>
                <a:cubicBezTo>
                  <a:pt x="1265263" y="56195"/>
                  <a:pt x="1276780" y="44959"/>
                  <a:pt x="1276780" y="31144"/>
                </a:cubicBezTo>
                <a:cubicBezTo>
                  <a:pt x="1276780" y="17329"/>
                  <a:pt x="1265263" y="6093"/>
                  <a:pt x="1251103" y="6093"/>
                </a:cubicBezTo>
                <a:lnTo>
                  <a:pt x="1251103" y="0"/>
                </a:lnTo>
                <a:lnTo>
                  <a:pt x="1279492" y="0"/>
                </a:lnTo>
                <a:lnTo>
                  <a:pt x="1284545" y="2663"/>
                </a:lnTo>
                <a:cubicBezTo>
                  <a:pt x="1291460" y="10330"/>
                  <a:pt x="1295661" y="20369"/>
                  <a:pt x="1295661" y="31329"/>
                </a:cubicBezTo>
                <a:cubicBezTo>
                  <a:pt x="1295661" y="55274"/>
                  <a:pt x="1275648" y="74799"/>
                  <a:pt x="1251103" y="74799"/>
                </a:cubicBezTo>
                <a:lnTo>
                  <a:pt x="1250914" y="74615"/>
                </a:lnTo>
                <a:lnTo>
                  <a:pt x="1111767" y="74615"/>
                </a:lnTo>
                <a:cubicBezTo>
                  <a:pt x="1111767" y="74615"/>
                  <a:pt x="1110823" y="74615"/>
                  <a:pt x="1110067" y="74615"/>
                </a:cubicBezTo>
                <a:cubicBezTo>
                  <a:pt x="1086467" y="76089"/>
                  <a:pt x="1066265" y="57485"/>
                  <a:pt x="1066265" y="34460"/>
                </a:cubicBezTo>
                <a:cubicBezTo>
                  <a:pt x="1066265" y="26632"/>
                  <a:pt x="1068625" y="19172"/>
                  <a:pt x="1072755" y="12840"/>
                </a:cubicBezTo>
                <a:close/>
                <a:moveTo>
                  <a:pt x="551318" y="0"/>
                </a:moveTo>
                <a:lnTo>
                  <a:pt x="570102" y="0"/>
                </a:lnTo>
                <a:lnTo>
                  <a:pt x="577147" y="18849"/>
                </a:lnTo>
                <a:cubicBezTo>
                  <a:pt x="585383" y="28289"/>
                  <a:pt x="596995" y="34921"/>
                  <a:pt x="610494" y="37039"/>
                </a:cubicBezTo>
                <a:cubicBezTo>
                  <a:pt x="612760" y="37591"/>
                  <a:pt x="614648" y="37775"/>
                  <a:pt x="616536" y="37775"/>
                </a:cubicBezTo>
                <a:lnTo>
                  <a:pt x="913145" y="37775"/>
                </a:lnTo>
                <a:cubicBezTo>
                  <a:pt x="928344" y="37775"/>
                  <a:pt x="942174" y="31743"/>
                  <a:pt x="952204" y="21980"/>
                </a:cubicBezTo>
                <a:lnTo>
                  <a:pt x="961567" y="0"/>
                </a:lnTo>
                <a:lnTo>
                  <a:pt x="980924" y="0"/>
                </a:lnTo>
                <a:lnTo>
                  <a:pt x="965987" y="35173"/>
                </a:lnTo>
                <a:cubicBezTo>
                  <a:pt x="952558" y="48274"/>
                  <a:pt x="934008" y="56379"/>
                  <a:pt x="913523" y="56379"/>
                </a:cubicBezTo>
                <a:lnTo>
                  <a:pt x="913334" y="56195"/>
                </a:lnTo>
                <a:cubicBezTo>
                  <a:pt x="913334" y="56195"/>
                  <a:pt x="911446" y="56195"/>
                  <a:pt x="911257" y="56195"/>
                </a:cubicBezTo>
                <a:lnTo>
                  <a:pt x="616725" y="56195"/>
                </a:lnTo>
                <a:cubicBezTo>
                  <a:pt x="613515" y="56195"/>
                  <a:pt x="610305" y="55827"/>
                  <a:pt x="607096" y="55274"/>
                </a:cubicBezTo>
                <a:cubicBezTo>
                  <a:pt x="589254" y="52511"/>
                  <a:pt x="573819" y="43624"/>
                  <a:pt x="562845" y="3096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E374321-CFA0-EED8-10F4-2D081AEEE9D9}"/>
              </a:ext>
            </a:extLst>
          </p:cNvPr>
          <p:cNvSpPr/>
          <p:nvPr userDrawn="1"/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  <a:solidFill>
            <a:schemeClr val="tx1">
              <a:alpha val="114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EABFD68-04C7-714B-BF4E-5ADF3EAD31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3A07C-B6DA-5863-F306-026C628E0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25" y="4940738"/>
            <a:ext cx="8166100" cy="636943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27" name="Picture 26" descr="A logo with a cloud in the center&#10;&#10;Description automatically generated">
            <a:extLst>
              <a:ext uri="{FF2B5EF4-FFF2-40B4-BE49-F238E27FC236}">
                <a16:creationId xmlns:a16="http://schemas.microsoft.com/office/drawing/2014/main" id="{F6880031-9461-6BD2-7487-FB8B7DEB26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725" y="549834"/>
            <a:ext cx="1014778" cy="98527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9ECCCE-B06D-E27E-3A73-AEDD78626C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102" y="3509963"/>
            <a:ext cx="901176" cy="6369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5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06DC26F-C8E1-179C-0012-81465EEE4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184" y="3809999"/>
            <a:ext cx="1456055" cy="33690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799EC92-D5CA-F42E-CC33-20AAAD0B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726" y="5671750"/>
            <a:ext cx="8166100" cy="85991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37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 hidden="1">
            <a:extLst>
              <a:ext uri="{FF2B5EF4-FFF2-40B4-BE49-F238E27FC236}">
                <a16:creationId xmlns:a16="http://schemas.microsoft.com/office/drawing/2014/main" id="{5633D7B2-6307-7A90-FDD0-FC1B9CF95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hidden="1">
            <a:extLst>
              <a:ext uri="{FF2B5EF4-FFF2-40B4-BE49-F238E27FC236}">
                <a16:creationId xmlns:a16="http://schemas.microsoft.com/office/drawing/2014/main" id="{1EDB0941-C513-92AD-664F-432E45ED6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UNORDINARY CLOUD CONSULTING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96120A5-AAE5-F9C8-E529-92C3F4A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0107AA79-D3E3-77C1-6FB4-9D19A003205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3725" y="1535113"/>
            <a:ext cx="11002963" cy="4591050"/>
          </a:xfrm>
        </p:spPr>
        <p:txBody>
          <a:bodyPr/>
          <a:lstStyle/>
          <a:p>
            <a:pPr lvl="0"/>
            <a:r>
              <a:rPr lang="en-US"/>
              <a:t>Here you can add text, image, video, image, table, or </a:t>
            </a:r>
            <a:r>
              <a:rPr lang="en-US" err="1"/>
              <a:t>smartart</a:t>
            </a:r>
            <a:r>
              <a:rPr lang="en-US"/>
              <a:t>. Use one of the icons below.</a:t>
            </a:r>
          </a:p>
        </p:txBody>
      </p:sp>
    </p:spTree>
    <p:extLst>
      <p:ext uri="{BB962C8B-B14F-4D97-AF65-F5344CB8AC3E}">
        <p14:creationId xmlns:p14="http://schemas.microsoft.com/office/powerpoint/2010/main" val="274583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Relationship Id="rId30" Type="http://schemas.openxmlformats.org/officeDocument/2006/relationships/image" Target="../media/image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oudBackgound" hidden="1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 hidden="1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Logo_round" descr="A logo with a cloud in the center&#10;&#10;Description automatically generated" hidden="1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93725" y="6310079"/>
            <a:ext cx="374904" cy="364006"/>
          </a:xfrm>
          <a:prstGeom prst="rect">
            <a:avLst/>
          </a:prstGeom>
        </p:spPr>
      </p:pic>
      <p:sp>
        <p:nvSpPr>
          <p:cNvPr id="215" name="Footer Placeholder 214" hidden="1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115297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89" r:id="rId4"/>
    <p:sldLayoutId id="2147483651" r:id="rId5"/>
    <p:sldLayoutId id="2147483652" r:id="rId6"/>
    <p:sldLayoutId id="2147483657" r:id="rId7"/>
    <p:sldLayoutId id="2147483690" r:id="rId8"/>
    <p:sldLayoutId id="2147483658" r:id="rId9"/>
    <p:sldLayoutId id="2147483664" r:id="rId10"/>
    <p:sldLayoutId id="2147483656" r:id="rId11"/>
    <p:sldLayoutId id="2147483688" r:id="rId12"/>
    <p:sldLayoutId id="2147483659" r:id="rId13"/>
    <p:sldLayoutId id="2147483660" r:id="rId14"/>
    <p:sldLayoutId id="2147483663" r:id="rId15"/>
    <p:sldLayoutId id="2147483667" r:id="rId16"/>
    <p:sldLayoutId id="2147483662" r:id="rId17"/>
    <p:sldLayoutId id="2147483666" r:id="rId18"/>
    <p:sldLayoutId id="2147483665" r:id="rId19"/>
    <p:sldLayoutId id="2147483696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7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9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30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C1BD81-672A-D4EB-ABA9-68B064544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40" b="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8D9B9-AECA-89D1-0663-D7E3CB1BC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1000">
                <a:srgbClr val="011734"/>
              </a:gs>
              <a:gs pos="100000">
                <a:srgbClr val="011734">
                  <a:alpha val="89143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B3D76-2CBC-F6E3-5ABE-A94552D5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EE9-F02E-4630-935B-6C030C00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25" y="1535113"/>
            <a:ext cx="1100455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E423-7025-726A-416C-FD2A606D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83439"/>
            <a:ext cx="484188" cy="2172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fld id="{2A7EA07E-DF68-5342-AFBC-85EE9EF5B2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18BC-8FFE-6ACF-7BBB-BDB0FCD3247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25977" y="6259178"/>
            <a:ext cx="1627802" cy="363540"/>
          </a:xfrm>
          <a:prstGeom prst="rect">
            <a:avLst/>
          </a:prstGeom>
        </p:spPr>
      </p:pic>
      <p:sp>
        <p:nvSpPr>
          <p:cNvPr id="215" name="Footer Placeholder 214">
            <a:extLst>
              <a:ext uri="{FF2B5EF4-FFF2-40B4-BE49-F238E27FC236}">
                <a16:creationId xmlns:a16="http://schemas.microsoft.com/office/drawing/2014/main" id="{47A25B17-3DD7-966A-56A8-7B8C47671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9875" y="6383440"/>
            <a:ext cx="9458325" cy="2172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82000"/>
                    <a:alpha val="40000"/>
                  </a:schemeClr>
                </a:solidFill>
              </a:defRPr>
            </a:lvl1pPr>
          </a:lstStyle>
          <a:p>
            <a:r>
              <a:rPr lang="en-US"/>
              <a:t>UNORDINARY CLOUD CONSULTING</a:t>
            </a:r>
          </a:p>
        </p:txBody>
      </p:sp>
    </p:spTree>
    <p:extLst>
      <p:ext uri="{BB962C8B-B14F-4D97-AF65-F5344CB8AC3E}">
        <p14:creationId xmlns:p14="http://schemas.microsoft.com/office/powerpoint/2010/main" val="2861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2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5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Tx/>
        <a:buBlip>
          <a:blip r:embed="rId26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2A322A"/>
          </p15:clr>
        </p15:guide>
        <p15:guide id="2" pos="7680" userDrawn="1">
          <p15:clr>
            <a:srgbClr val="2A322A"/>
          </p15:clr>
        </p15:guide>
        <p15:guide id="3" pos="374" userDrawn="1">
          <p15:clr>
            <a:srgbClr val="2A322A"/>
          </p15:clr>
        </p15:guide>
        <p15:guide id="4" pos="751" userDrawn="1">
          <p15:clr>
            <a:srgbClr val="2A322A"/>
          </p15:clr>
        </p15:guide>
        <p15:guide id="5" pos="970" userDrawn="1">
          <p15:clr>
            <a:srgbClr val="2A322A"/>
          </p15:clr>
        </p15:guide>
        <p15:guide id="6" pos="1347" userDrawn="1">
          <p15:clr>
            <a:srgbClr val="2A322A"/>
          </p15:clr>
        </p15:guide>
        <p15:guide id="7" pos="1566" userDrawn="1">
          <p15:clr>
            <a:srgbClr val="2A322A"/>
          </p15:clr>
        </p15:guide>
        <p15:guide id="8" pos="1943" userDrawn="1">
          <p15:clr>
            <a:srgbClr val="2A322A"/>
          </p15:clr>
        </p15:guide>
        <p15:guide id="9" pos="2161" userDrawn="1">
          <p15:clr>
            <a:srgbClr val="2A322A"/>
          </p15:clr>
        </p15:guide>
        <p15:guide id="10" pos="2538" userDrawn="1">
          <p15:clr>
            <a:srgbClr val="2A322A"/>
          </p15:clr>
        </p15:guide>
        <p15:guide id="11" pos="2757" userDrawn="1">
          <p15:clr>
            <a:srgbClr val="2A322A"/>
          </p15:clr>
        </p15:guide>
        <p15:guide id="12" pos="3134" userDrawn="1">
          <p15:clr>
            <a:srgbClr val="2A322A"/>
          </p15:clr>
        </p15:guide>
        <p15:guide id="13" pos="3353" userDrawn="1">
          <p15:clr>
            <a:srgbClr val="2A322A"/>
          </p15:clr>
        </p15:guide>
        <p15:guide id="14" pos="3730" userDrawn="1">
          <p15:clr>
            <a:srgbClr val="2A322A"/>
          </p15:clr>
        </p15:guide>
        <p15:guide id="15" pos="3949" userDrawn="1">
          <p15:clr>
            <a:srgbClr val="2A322A"/>
          </p15:clr>
        </p15:guide>
        <p15:guide id="16" pos="4326" userDrawn="1">
          <p15:clr>
            <a:srgbClr val="2A322A"/>
          </p15:clr>
        </p15:guide>
        <p15:guide id="17" pos="4545" userDrawn="1">
          <p15:clr>
            <a:srgbClr val="2A322A"/>
          </p15:clr>
        </p15:guide>
        <p15:guide id="18" pos="4922" userDrawn="1">
          <p15:clr>
            <a:srgbClr val="2A322A"/>
          </p15:clr>
        </p15:guide>
        <p15:guide id="19" pos="5141" userDrawn="1">
          <p15:clr>
            <a:srgbClr val="2A322A"/>
          </p15:clr>
        </p15:guide>
        <p15:guide id="20" pos="5518" userDrawn="1">
          <p15:clr>
            <a:srgbClr val="2A322A"/>
          </p15:clr>
        </p15:guide>
        <p15:guide id="21" pos="5736" userDrawn="1">
          <p15:clr>
            <a:srgbClr val="2A322A"/>
          </p15:clr>
        </p15:guide>
        <p15:guide id="22" pos="6113" userDrawn="1">
          <p15:clr>
            <a:srgbClr val="2A322A"/>
          </p15:clr>
        </p15:guide>
        <p15:guide id="23" pos="6332" userDrawn="1">
          <p15:clr>
            <a:srgbClr val="2A322A"/>
          </p15:clr>
        </p15:guide>
        <p15:guide id="24" pos="6709" userDrawn="1">
          <p15:clr>
            <a:srgbClr val="2A322A"/>
          </p15:clr>
        </p15:guide>
        <p15:guide id="25" pos="6928" userDrawn="1">
          <p15:clr>
            <a:srgbClr val="2A322A"/>
          </p15:clr>
        </p15:guide>
        <p15:guide id="26" pos="7305" userDrawn="1">
          <p15:clr>
            <a:srgbClr val="2A322A"/>
          </p15:clr>
        </p15:guide>
        <p15:guide id="27" orient="horz" userDrawn="1">
          <p15:clr>
            <a:srgbClr val="2A322A"/>
          </p15:clr>
        </p15:guide>
        <p15:guide id="28" orient="horz" pos="4320" userDrawn="1">
          <p15:clr>
            <a:srgbClr val="2A322A"/>
          </p15:clr>
        </p15:guide>
        <p15:guide id="29" orient="horz" pos="345" userDrawn="1">
          <p15:clr>
            <a:srgbClr val="2A322A"/>
          </p15:clr>
        </p15:guide>
        <p15:guide id="30" orient="horz" pos="748" userDrawn="1">
          <p15:clr>
            <a:srgbClr val="2A322A"/>
          </p15:clr>
        </p15:guide>
        <p15:guide id="31" orient="horz" pos="967" userDrawn="1">
          <p15:clr>
            <a:srgbClr val="2A322A"/>
          </p15:clr>
        </p15:guide>
        <p15:guide id="32" orient="horz" pos="1370" userDrawn="1">
          <p15:clr>
            <a:srgbClr val="2A322A"/>
          </p15:clr>
        </p15:guide>
        <p15:guide id="33" orient="horz" pos="1589" userDrawn="1">
          <p15:clr>
            <a:srgbClr val="2A322A"/>
          </p15:clr>
        </p15:guide>
        <p15:guide id="34" orient="horz" pos="1992" userDrawn="1">
          <p15:clr>
            <a:srgbClr val="2A322A"/>
          </p15:clr>
        </p15:guide>
        <p15:guide id="35" orient="horz" pos="2211" userDrawn="1">
          <p15:clr>
            <a:srgbClr val="2A322A"/>
          </p15:clr>
        </p15:guide>
        <p15:guide id="36" orient="horz" pos="2615" userDrawn="1">
          <p15:clr>
            <a:srgbClr val="2A322A"/>
          </p15:clr>
        </p15:guide>
        <p15:guide id="37" orient="horz" pos="2833" userDrawn="1">
          <p15:clr>
            <a:srgbClr val="2A322A"/>
          </p15:clr>
        </p15:guide>
        <p15:guide id="38" orient="horz" pos="3237" userDrawn="1">
          <p15:clr>
            <a:srgbClr val="2A322A"/>
          </p15:clr>
        </p15:guide>
        <p15:guide id="39" orient="horz" pos="3456" userDrawn="1">
          <p15:clr>
            <a:srgbClr val="2A322A"/>
          </p15:clr>
        </p15:guide>
        <p15:guide id="40" orient="horz" pos="3859" userDrawn="1">
          <p15:clr>
            <a:srgbClr val="2A322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1.svg"/><Relationship Id="rId7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4.png"/><Relationship Id="rId7" Type="http://schemas.openxmlformats.org/officeDocument/2006/relationships/image" Target="../media/image21.sv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46.png"/><Relationship Id="rId10" Type="http://schemas.openxmlformats.org/officeDocument/2006/relationships/image" Target="../media/image24.png"/><Relationship Id="rId4" Type="http://schemas.openxmlformats.org/officeDocument/2006/relationships/image" Target="../media/image45.jp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67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6.xml"/><Relationship Id="rId5" Type="http://schemas.openxmlformats.org/officeDocument/2006/relationships/image" Target="../media/image66.png"/><Relationship Id="rId4" Type="http://schemas.openxmlformats.org/officeDocument/2006/relationships/customXml" Target="../ink/ink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customXml" Target="../ink/ink16.xml"/><Relationship Id="rId18" Type="http://schemas.openxmlformats.org/officeDocument/2006/relationships/customXml" Target="../ink/ink20.xml"/><Relationship Id="rId26" Type="http://schemas.openxmlformats.org/officeDocument/2006/relationships/customXml" Target="../ink/ink24.xml"/><Relationship Id="rId3" Type="http://schemas.openxmlformats.org/officeDocument/2006/relationships/image" Target="../media/image73.png"/><Relationship Id="rId21" Type="http://schemas.openxmlformats.org/officeDocument/2006/relationships/image" Target="../media/image77.png"/><Relationship Id="rId7" Type="http://schemas.openxmlformats.org/officeDocument/2006/relationships/customXml" Target="../ink/ink10.xml"/><Relationship Id="rId12" Type="http://schemas.openxmlformats.org/officeDocument/2006/relationships/customXml" Target="../ink/ink15.xml"/><Relationship Id="rId17" Type="http://schemas.openxmlformats.org/officeDocument/2006/relationships/image" Target="../media/image75.png"/><Relationship Id="rId25" Type="http://schemas.openxmlformats.org/officeDocument/2006/relationships/image" Target="../media/image79.png"/><Relationship Id="rId2" Type="http://schemas.openxmlformats.org/officeDocument/2006/relationships/customXml" Target="../ink/ink7.xml"/><Relationship Id="rId16" Type="http://schemas.openxmlformats.org/officeDocument/2006/relationships/customXml" Target="../ink/ink19.xml"/><Relationship Id="rId20" Type="http://schemas.openxmlformats.org/officeDocument/2006/relationships/customXml" Target="../ink/ink21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9.xml"/><Relationship Id="rId11" Type="http://schemas.openxmlformats.org/officeDocument/2006/relationships/customXml" Target="../ink/ink14.xml"/><Relationship Id="rId24" Type="http://schemas.openxmlformats.org/officeDocument/2006/relationships/customXml" Target="../ink/ink23.xml"/><Relationship Id="rId5" Type="http://schemas.openxmlformats.org/officeDocument/2006/relationships/image" Target="../media/image74.png"/><Relationship Id="rId15" Type="http://schemas.openxmlformats.org/officeDocument/2006/relationships/customXml" Target="../ink/ink18.xml"/><Relationship Id="rId23" Type="http://schemas.openxmlformats.org/officeDocument/2006/relationships/image" Target="../media/image78.png"/><Relationship Id="rId10" Type="http://schemas.openxmlformats.org/officeDocument/2006/relationships/customXml" Target="../ink/ink13.xml"/><Relationship Id="rId19" Type="http://schemas.openxmlformats.org/officeDocument/2006/relationships/image" Target="../media/image76.png"/><Relationship Id="rId4" Type="http://schemas.openxmlformats.org/officeDocument/2006/relationships/customXml" Target="../ink/ink8.xml"/><Relationship Id="rId9" Type="http://schemas.openxmlformats.org/officeDocument/2006/relationships/customXml" Target="../ink/ink12.xml"/><Relationship Id="rId14" Type="http://schemas.openxmlformats.org/officeDocument/2006/relationships/customXml" Target="../ink/ink17.xml"/><Relationship Id="rId22" Type="http://schemas.openxmlformats.org/officeDocument/2006/relationships/customXml" Target="../ink/ink22.xml"/><Relationship Id="rId27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3.png"/><Relationship Id="rId5" Type="http://schemas.openxmlformats.org/officeDocument/2006/relationships/customXml" Target="../ink/ink26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customXml" Target="../ink/ink2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5740A25-EE30-A448-609B-417F27760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5669" r="30173"/>
          <a:stretch>
            <a:fillRect/>
          </a:stretch>
        </p:blipFill>
        <p:spPr>
          <a:xfrm>
            <a:off x="6269039" y="547690"/>
            <a:ext cx="5336805" cy="5583509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63331F7-6FE9-FF8D-025E-24492841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63" y="2522539"/>
            <a:ext cx="5336812" cy="2963862"/>
          </a:xfrm>
        </p:spPr>
        <p:txBody>
          <a:bodyPr/>
          <a:lstStyle/>
          <a:p>
            <a:r>
              <a:rPr lang="en-US" dirty="0"/>
              <a:t>Learning How to Drink Better Coffee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C52669-4253-029C-29E8-71CCF5C9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725" y="5600973"/>
            <a:ext cx="5675314" cy="530225"/>
          </a:xfrm>
        </p:spPr>
        <p:txBody>
          <a:bodyPr/>
          <a:lstStyle/>
          <a:p>
            <a:r>
              <a:rPr lang="en-US" sz="1600" dirty="0">
                <a:solidFill>
                  <a:srgbClr val="FFA803"/>
                </a:solidFill>
              </a:rPr>
              <a:t>Emanuel Palm</a:t>
            </a:r>
            <a:br>
              <a:rPr lang="en-US" sz="1600" dirty="0"/>
            </a:br>
            <a:r>
              <a:rPr lang="en-US" dirty="0"/>
              <a:t>Cloud Specialist, Coffee Nerd &amp; Microsoft MVP @ Unwonted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C5C0-F8AC-BE49-905A-1BD17EE12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PalmEmanuel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6" descr="Pink Swetugg Butterfly with text for light background">
            <a:extLst>
              <a:ext uri="{FF2B5EF4-FFF2-40B4-BE49-F238E27FC236}">
                <a16:creationId xmlns:a16="http://schemas.microsoft.com/office/drawing/2014/main" id="{BB917595-1FD7-3561-8BF1-574E9E0E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547690"/>
            <a:ext cx="4984115" cy="16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63D505-8C04-6008-2BB7-210AC184FF78}"/>
              </a:ext>
            </a:extLst>
          </p:cNvPr>
          <p:cNvGrpSpPr/>
          <p:nvPr/>
        </p:nvGrpSpPr>
        <p:grpSpPr>
          <a:xfrm>
            <a:off x="10139501" y="6232635"/>
            <a:ext cx="1466343" cy="341228"/>
            <a:chOff x="9775935" y="6229126"/>
            <a:chExt cx="1691379" cy="393596"/>
          </a:xfrm>
        </p:grpSpPr>
        <p:pic>
          <p:nvPicPr>
            <p:cNvPr id="5" name="Graphic 56">
              <a:extLst>
                <a:ext uri="{FF2B5EF4-FFF2-40B4-BE49-F238E27FC236}">
                  <a16:creationId xmlns:a16="http://schemas.microsoft.com/office/drawing/2014/main" id="{5DD9F8EB-4613-723A-DAE5-AEBC55B82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69C1A3DF-34BA-95C2-9C48-66110E57A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B482042B-459D-B0D0-22EB-BAB938DF6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8" name="Picture 7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588476FF-1361-A507-C9C7-2BC8F9D2F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4193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D20CDAD-9222-19EA-BFBB-78F0EB7C31F4}"/>
              </a:ext>
            </a:extLst>
          </p:cNvPr>
          <p:cNvGrpSpPr/>
          <p:nvPr/>
        </p:nvGrpSpPr>
        <p:grpSpPr>
          <a:xfrm>
            <a:off x="4834276" y="2460721"/>
            <a:ext cx="2523448" cy="1936557"/>
            <a:chOff x="4834276" y="2401230"/>
            <a:chExt cx="2523448" cy="1936557"/>
          </a:xfrm>
        </p:grpSpPr>
        <p:pic>
          <p:nvPicPr>
            <p:cNvPr id="6" name="Graphic 56">
              <a:extLst>
                <a:ext uri="{FF2B5EF4-FFF2-40B4-BE49-F238E27FC236}">
                  <a16:creationId xmlns:a16="http://schemas.microsoft.com/office/drawing/2014/main" id="{AB276002-637A-AAA9-57FA-D376B529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30752" y="2401230"/>
              <a:ext cx="1330496" cy="1303342"/>
            </a:xfrm>
            <a:prstGeom prst="rect">
              <a:avLst/>
            </a:prstGeom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363608-64D7-1800-EBFC-FE1A5753E388}"/>
                </a:ext>
              </a:extLst>
            </p:cNvPr>
            <p:cNvSpPr txBox="1"/>
            <p:nvPr/>
          </p:nvSpPr>
          <p:spPr>
            <a:xfrm>
              <a:off x="4834276" y="3814567"/>
              <a:ext cx="25234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GitHub </a:t>
              </a:r>
              <a:r>
                <a:rPr lang="en-US" sz="2800" dirty="0"/>
                <a:t>Pages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9A1C50-2272-A3D4-C01C-F25B85060088}"/>
              </a:ext>
            </a:extLst>
          </p:cNvPr>
          <p:cNvGrpSpPr/>
          <p:nvPr/>
        </p:nvGrpSpPr>
        <p:grpSpPr>
          <a:xfrm>
            <a:off x="759383" y="2962689"/>
            <a:ext cx="3257629" cy="1357584"/>
            <a:chOff x="625954" y="2962689"/>
            <a:chExt cx="3257629" cy="1357584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39C2288-AF50-80F6-1AC7-C3F32B4D54ED}"/>
                </a:ext>
              </a:extLst>
            </p:cNvPr>
            <p:cNvSpPr/>
            <p:nvPr/>
          </p:nvSpPr>
          <p:spPr>
            <a:xfrm>
              <a:off x="3177146" y="2970143"/>
              <a:ext cx="706437" cy="795748"/>
            </a:xfrm>
            <a:custGeom>
              <a:avLst/>
              <a:gdLst>
                <a:gd name="csX0" fmla="*/ 408638 w 706437"/>
                <a:gd name="csY0" fmla="*/ 15884 h 795748"/>
                <a:gd name="csX1" fmla="*/ 658334 w 706437"/>
                <a:gd name="csY1" fmla="*/ 158887 h 795748"/>
                <a:gd name="csX2" fmla="*/ 706438 w 706437"/>
                <a:gd name="csY2" fmla="*/ 241862 h 795748"/>
                <a:gd name="csX3" fmla="*/ 706438 w 706437"/>
                <a:gd name="csY3" fmla="*/ 558172 h 795748"/>
                <a:gd name="csX4" fmla="*/ 660392 w 706437"/>
                <a:gd name="csY4" fmla="*/ 636089 h 795748"/>
                <a:gd name="csX5" fmla="*/ 391513 w 706437"/>
                <a:gd name="csY5" fmla="*/ 784160 h 795748"/>
                <a:gd name="csX6" fmla="*/ 299840 w 706437"/>
                <a:gd name="csY6" fmla="*/ 783294 h 795748"/>
                <a:gd name="csX7" fmla="*/ 63533 w 706437"/>
                <a:gd name="csY7" fmla="*/ 647297 h 795748"/>
                <a:gd name="csX8" fmla="*/ 0 w 706437"/>
                <a:gd name="csY8" fmla="*/ 537440 h 795748"/>
                <a:gd name="csX9" fmla="*/ 0 w 706437"/>
                <a:gd name="csY9" fmla="*/ 269413 h 795748"/>
                <a:gd name="csX10" fmla="*/ 69334 w 706437"/>
                <a:gd name="csY10" fmla="*/ 147239 h 795748"/>
                <a:gd name="csX11" fmla="*/ 287331 w 706437"/>
                <a:gd name="csY11" fmla="*/ 17003 h 795748"/>
                <a:gd name="csX12" fmla="*/ 408640 w 706437"/>
                <a:gd name="csY12" fmla="*/ 15884 h 7957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5748">
                  <a:moveTo>
                    <a:pt x="408638" y="15884"/>
                  </a:moveTo>
                  <a:lnTo>
                    <a:pt x="658334" y="158887"/>
                  </a:lnTo>
                  <a:cubicBezTo>
                    <a:pt x="688085" y="175926"/>
                    <a:pt x="706438" y="207583"/>
                    <a:pt x="706438" y="241862"/>
                  </a:cubicBezTo>
                  <a:lnTo>
                    <a:pt x="706438" y="558172"/>
                  </a:lnTo>
                  <a:cubicBezTo>
                    <a:pt x="706438" y="590594"/>
                    <a:pt x="688795" y="620447"/>
                    <a:pt x="660392" y="636089"/>
                  </a:cubicBezTo>
                  <a:lnTo>
                    <a:pt x="391513" y="784160"/>
                  </a:lnTo>
                  <a:cubicBezTo>
                    <a:pt x="362905" y="799914"/>
                    <a:pt x="328145" y="799586"/>
                    <a:pt x="299840" y="783294"/>
                  </a:cubicBezTo>
                  <a:lnTo>
                    <a:pt x="63533" y="647297"/>
                  </a:lnTo>
                  <a:cubicBezTo>
                    <a:pt x="24227" y="624675"/>
                    <a:pt x="0" y="582784"/>
                    <a:pt x="0" y="537440"/>
                  </a:cubicBezTo>
                  <a:lnTo>
                    <a:pt x="0" y="269413"/>
                  </a:lnTo>
                  <a:cubicBezTo>
                    <a:pt x="0" y="219328"/>
                    <a:pt x="26331" y="172929"/>
                    <a:pt x="69334" y="147239"/>
                  </a:cubicBezTo>
                  <a:lnTo>
                    <a:pt x="287331" y="17003"/>
                  </a:lnTo>
                  <a:cubicBezTo>
                    <a:pt x="324594" y="-5261"/>
                    <a:pt x="370972" y="-5688"/>
                    <a:pt x="408640" y="15884"/>
                  </a:cubicBezTo>
                  <a:close/>
                </a:path>
              </a:pathLst>
            </a:custGeom>
            <a:solidFill>
              <a:srgbClr val="EBB951"/>
            </a:solidFill>
            <a:ln w="59944" cap="flat">
              <a:solidFill>
                <a:srgbClr val="FCD80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065A50B-BCBC-5876-B159-46A088986208}"/>
                </a:ext>
              </a:extLst>
            </p:cNvPr>
            <p:cNvSpPr/>
            <p:nvPr/>
          </p:nvSpPr>
          <p:spPr>
            <a:xfrm>
              <a:off x="2325266" y="2967849"/>
              <a:ext cx="706437" cy="797086"/>
            </a:xfrm>
            <a:custGeom>
              <a:avLst/>
              <a:gdLst>
                <a:gd name="csX0" fmla="*/ 399427 w 706437"/>
                <a:gd name="csY0" fmla="*/ 13988 h 797086"/>
                <a:gd name="csX1" fmla="*/ 660352 w 706437"/>
                <a:gd name="csY1" fmla="*/ 162495 h 797086"/>
                <a:gd name="csX2" fmla="*/ 706438 w 706437"/>
                <a:gd name="csY2" fmla="*/ 241752 h 797086"/>
                <a:gd name="csX3" fmla="*/ 706438 w 706437"/>
                <a:gd name="csY3" fmla="*/ 551976 h 797086"/>
                <a:gd name="csX4" fmla="*/ 655058 w 706437"/>
                <a:gd name="csY4" fmla="*/ 639417 h 797086"/>
                <a:gd name="csX5" fmla="*/ 394111 w 706437"/>
                <a:gd name="csY5" fmla="*/ 784721 h 797086"/>
                <a:gd name="csX6" fmla="*/ 297268 w 706437"/>
                <a:gd name="csY6" fmla="*/ 783809 h 797086"/>
                <a:gd name="csX7" fmla="*/ 61900 w 706437"/>
                <a:gd name="csY7" fmla="*/ 646822 h 797086"/>
                <a:gd name="csX8" fmla="*/ 0 w 706437"/>
                <a:gd name="csY8" fmla="*/ 539189 h 797086"/>
                <a:gd name="csX9" fmla="*/ 0 w 706437"/>
                <a:gd name="csY9" fmla="*/ 274732 h 797086"/>
                <a:gd name="csX10" fmla="*/ 73911 w 706437"/>
                <a:gd name="csY10" fmla="*/ 144772 h 797086"/>
                <a:gd name="csX11" fmla="*/ 292019 w 706437"/>
                <a:gd name="csY11" fmla="*/ 15011 h 797086"/>
                <a:gd name="csX12" fmla="*/ 399450 w 706437"/>
                <a:gd name="csY12" fmla="*/ 13988 h 79708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797086">
                  <a:moveTo>
                    <a:pt x="399427" y="13988"/>
                  </a:moveTo>
                  <a:lnTo>
                    <a:pt x="660352" y="162495"/>
                  </a:lnTo>
                  <a:cubicBezTo>
                    <a:pt x="688847" y="178710"/>
                    <a:pt x="706443" y="208971"/>
                    <a:pt x="706438" y="241752"/>
                  </a:cubicBezTo>
                  <a:lnTo>
                    <a:pt x="706438" y="551976"/>
                  </a:lnTo>
                  <a:cubicBezTo>
                    <a:pt x="706445" y="588284"/>
                    <a:pt x="686782" y="621747"/>
                    <a:pt x="655058" y="639417"/>
                  </a:cubicBezTo>
                  <a:lnTo>
                    <a:pt x="394111" y="784721"/>
                  </a:lnTo>
                  <a:cubicBezTo>
                    <a:pt x="363932" y="801527"/>
                    <a:pt x="327126" y="801181"/>
                    <a:pt x="297268" y="783809"/>
                  </a:cubicBezTo>
                  <a:lnTo>
                    <a:pt x="61900" y="646822"/>
                  </a:lnTo>
                  <a:cubicBezTo>
                    <a:pt x="23575" y="624519"/>
                    <a:pt x="-1" y="583525"/>
                    <a:pt x="0" y="539189"/>
                  </a:cubicBezTo>
                  <a:lnTo>
                    <a:pt x="0" y="274732"/>
                  </a:lnTo>
                  <a:cubicBezTo>
                    <a:pt x="-1" y="221413"/>
                    <a:pt x="28081" y="172035"/>
                    <a:pt x="73911" y="144772"/>
                  </a:cubicBezTo>
                  <a:lnTo>
                    <a:pt x="292019" y="15011"/>
                  </a:lnTo>
                  <a:cubicBezTo>
                    <a:pt x="325037" y="-4632"/>
                    <a:pt x="366064" y="-5022"/>
                    <a:pt x="399450" y="13988"/>
                  </a:cubicBezTo>
                  <a:close/>
                </a:path>
              </a:pathLst>
            </a:custGeom>
            <a:solidFill>
              <a:srgbClr val="33BA91"/>
            </a:solidFill>
            <a:ln w="59944" cap="flat">
              <a:solidFill>
                <a:srgbClr val="00A88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906066-4780-0C90-80DD-6CFEC5087D1B}"/>
                </a:ext>
              </a:extLst>
            </p:cNvPr>
            <p:cNvSpPr/>
            <p:nvPr/>
          </p:nvSpPr>
          <p:spPr>
            <a:xfrm>
              <a:off x="1473385" y="2962689"/>
              <a:ext cx="706105" cy="801903"/>
            </a:xfrm>
            <a:custGeom>
              <a:avLst/>
              <a:gdLst>
                <a:gd name="csX0" fmla="*/ 399850 w 706105"/>
                <a:gd name="csY0" fmla="*/ 15034 h 801903"/>
                <a:gd name="csX1" fmla="*/ 660596 w 706105"/>
                <a:gd name="csY1" fmla="*/ 168255 h 801903"/>
                <a:gd name="csX2" fmla="*/ 704480 w 706105"/>
                <a:gd name="csY2" fmla="*/ 244466 h 801903"/>
                <a:gd name="csX3" fmla="*/ 706104 w 706105"/>
                <a:gd name="csY3" fmla="*/ 552843 h 801903"/>
                <a:gd name="csX4" fmla="*/ 651299 w 706105"/>
                <a:gd name="csY4" fmla="*/ 646689 h 801903"/>
                <a:gd name="csX5" fmla="*/ 395224 w 706105"/>
                <a:gd name="csY5" fmla="*/ 789258 h 801903"/>
                <a:gd name="csX6" fmla="*/ 296178 w 706105"/>
                <a:gd name="csY6" fmla="*/ 788324 h 801903"/>
                <a:gd name="csX7" fmla="*/ 60788 w 706105"/>
                <a:gd name="csY7" fmla="*/ 651336 h 801903"/>
                <a:gd name="csX8" fmla="*/ 0 w 706105"/>
                <a:gd name="csY8" fmla="*/ 545638 h 801903"/>
                <a:gd name="csX9" fmla="*/ 0 w 706105"/>
                <a:gd name="csY9" fmla="*/ 271997 h 801903"/>
                <a:gd name="csX10" fmla="*/ 66438 w 706105"/>
                <a:gd name="csY10" fmla="*/ 152822 h 801903"/>
                <a:gd name="csX11" fmla="*/ 287304 w 706105"/>
                <a:gd name="csY11" fmla="*/ 16279 h 801903"/>
                <a:gd name="csX12" fmla="*/ 399850 w 706105"/>
                <a:gd name="csY12" fmla="*/ 15034 h 8019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105" h="801903">
                  <a:moveTo>
                    <a:pt x="399850" y="15034"/>
                  </a:moveTo>
                  <a:lnTo>
                    <a:pt x="660596" y="168255"/>
                  </a:lnTo>
                  <a:cubicBezTo>
                    <a:pt x="687639" y="184148"/>
                    <a:pt x="704313" y="213104"/>
                    <a:pt x="704480" y="244466"/>
                  </a:cubicBezTo>
                  <a:lnTo>
                    <a:pt x="706104" y="552843"/>
                  </a:lnTo>
                  <a:cubicBezTo>
                    <a:pt x="706321" y="591777"/>
                    <a:pt x="685319" y="627741"/>
                    <a:pt x="651299" y="646689"/>
                  </a:cubicBezTo>
                  <a:lnTo>
                    <a:pt x="395224" y="789258"/>
                  </a:lnTo>
                  <a:cubicBezTo>
                    <a:pt x="364358" y="806446"/>
                    <a:pt x="326715" y="806091"/>
                    <a:pt x="296178" y="788324"/>
                  </a:cubicBezTo>
                  <a:lnTo>
                    <a:pt x="60788" y="651336"/>
                  </a:lnTo>
                  <a:cubicBezTo>
                    <a:pt x="23154" y="629432"/>
                    <a:pt x="2" y="589177"/>
                    <a:pt x="0" y="545638"/>
                  </a:cubicBezTo>
                  <a:lnTo>
                    <a:pt x="0" y="271997"/>
                  </a:lnTo>
                  <a:cubicBezTo>
                    <a:pt x="-3" y="223445"/>
                    <a:pt x="25134" y="178354"/>
                    <a:pt x="66438" y="152822"/>
                  </a:cubicBezTo>
                  <a:lnTo>
                    <a:pt x="287304" y="16279"/>
                  </a:lnTo>
                  <a:cubicBezTo>
                    <a:pt x="321686" y="-4970"/>
                    <a:pt x="365006" y="-5450"/>
                    <a:pt x="399850" y="15034"/>
                  </a:cubicBezTo>
                  <a:close/>
                </a:path>
              </a:pathLst>
            </a:custGeom>
            <a:solidFill>
              <a:srgbClr val="0594CB"/>
            </a:solidFill>
            <a:ln w="59944" cap="flat">
              <a:solidFill>
                <a:srgbClr val="0083C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E4F52FB-DE36-963F-F102-D89E58705949}"/>
                </a:ext>
              </a:extLst>
            </p:cNvPr>
            <p:cNvSpPr/>
            <p:nvPr/>
          </p:nvSpPr>
          <p:spPr>
            <a:xfrm>
              <a:off x="625954" y="2969383"/>
              <a:ext cx="706437" cy="800535"/>
            </a:xfrm>
            <a:custGeom>
              <a:avLst/>
              <a:gdLst>
                <a:gd name="csX0" fmla="*/ 403297 w 706437"/>
                <a:gd name="csY0" fmla="*/ 15368 h 800535"/>
                <a:gd name="csX1" fmla="*/ 657772 w 706437"/>
                <a:gd name="csY1" fmla="*/ 163341 h 800535"/>
                <a:gd name="csX2" fmla="*/ 706438 w 706437"/>
                <a:gd name="csY2" fmla="*/ 247935 h 800535"/>
                <a:gd name="csX3" fmla="*/ 706438 w 706437"/>
                <a:gd name="csY3" fmla="*/ 551331 h 800535"/>
                <a:gd name="csX4" fmla="*/ 652055 w 706437"/>
                <a:gd name="csY4" fmla="*/ 644332 h 800535"/>
                <a:gd name="csX5" fmla="*/ 399494 w 706437"/>
                <a:gd name="csY5" fmla="*/ 786523 h 800535"/>
                <a:gd name="csX6" fmla="*/ 291663 w 706437"/>
                <a:gd name="csY6" fmla="*/ 786011 h 800535"/>
                <a:gd name="csX7" fmla="*/ 59076 w 706437"/>
                <a:gd name="csY7" fmla="*/ 652160 h 800535"/>
                <a:gd name="csX8" fmla="*/ 0 w 706437"/>
                <a:gd name="csY8" fmla="*/ 550019 h 800535"/>
                <a:gd name="csX9" fmla="*/ 0 w 706437"/>
                <a:gd name="csY9" fmla="*/ 262101 h 800535"/>
                <a:gd name="csX10" fmla="*/ 58052 w 706437"/>
                <a:gd name="csY10" fmla="*/ 158026 h 800535"/>
                <a:gd name="csX11" fmla="*/ 286703 w 706437"/>
                <a:gd name="csY11" fmla="*/ 16902 h 800535"/>
                <a:gd name="csX12" fmla="*/ 403297 w 706437"/>
                <a:gd name="csY12" fmla="*/ 15368 h 8005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706437" h="800535">
                  <a:moveTo>
                    <a:pt x="403297" y="15368"/>
                  </a:moveTo>
                  <a:lnTo>
                    <a:pt x="657772" y="163341"/>
                  </a:lnTo>
                  <a:cubicBezTo>
                    <a:pt x="687904" y="180861"/>
                    <a:pt x="706441" y="213084"/>
                    <a:pt x="706438" y="247935"/>
                  </a:cubicBezTo>
                  <a:lnTo>
                    <a:pt x="706438" y="551331"/>
                  </a:lnTo>
                  <a:cubicBezTo>
                    <a:pt x="706433" y="589874"/>
                    <a:pt x="685647" y="625422"/>
                    <a:pt x="652055" y="644332"/>
                  </a:cubicBezTo>
                  <a:lnTo>
                    <a:pt x="399494" y="786523"/>
                  </a:lnTo>
                  <a:cubicBezTo>
                    <a:pt x="365978" y="805388"/>
                    <a:pt x="324999" y="805193"/>
                    <a:pt x="291663" y="786011"/>
                  </a:cubicBezTo>
                  <a:lnTo>
                    <a:pt x="59076" y="652160"/>
                  </a:lnTo>
                  <a:cubicBezTo>
                    <a:pt x="22530" y="631127"/>
                    <a:pt x="3" y="592180"/>
                    <a:pt x="0" y="550019"/>
                  </a:cubicBezTo>
                  <a:lnTo>
                    <a:pt x="0" y="262101"/>
                  </a:lnTo>
                  <a:cubicBezTo>
                    <a:pt x="-4" y="219693"/>
                    <a:pt x="21964" y="180309"/>
                    <a:pt x="58052" y="158026"/>
                  </a:cubicBezTo>
                  <a:lnTo>
                    <a:pt x="286703" y="16902"/>
                  </a:lnTo>
                  <a:cubicBezTo>
                    <a:pt x="322310" y="-5070"/>
                    <a:pt x="367124" y="-5660"/>
                    <a:pt x="403297" y="15368"/>
                  </a:cubicBezTo>
                  <a:close/>
                </a:path>
              </a:pathLst>
            </a:custGeom>
            <a:solidFill>
              <a:srgbClr val="FF4088"/>
            </a:solidFill>
            <a:ln w="59944" cap="flat">
              <a:solidFill>
                <a:srgbClr val="C9177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EF7EFD-ED11-C815-EC98-74AF662EA61C}"/>
                </a:ext>
              </a:extLst>
            </p:cNvPr>
            <p:cNvSpPr/>
            <p:nvPr/>
          </p:nvSpPr>
          <p:spPr>
            <a:xfrm>
              <a:off x="802602" y="3129343"/>
              <a:ext cx="2965633" cy="491153"/>
            </a:xfrm>
            <a:custGeom>
              <a:avLst/>
              <a:gdLst>
                <a:gd name="csX0" fmla="*/ 2728708 w 2965633"/>
                <a:gd name="csY0" fmla="*/ 0 h 491153"/>
                <a:gd name="csX1" fmla="*/ 2965633 w 2965633"/>
                <a:gd name="csY1" fmla="*/ 236859 h 491153"/>
                <a:gd name="csX2" fmla="*/ 2728708 w 2965633"/>
                <a:gd name="csY2" fmla="*/ 473741 h 491153"/>
                <a:gd name="csX3" fmla="*/ 2491783 w 2965633"/>
                <a:gd name="csY3" fmla="*/ 236859 h 491153"/>
                <a:gd name="csX4" fmla="*/ 2728708 w 2965633"/>
                <a:gd name="csY4" fmla="*/ 0 h 491153"/>
                <a:gd name="csX5" fmla="*/ 2728708 w 2965633"/>
                <a:gd name="csY5" fmla="*/ 87997 h 491153"/>
                <a:gd name="csX6" fmla="*/ 2877598 w 2965633"/>
                <a:gd name="csY6" fmla="*/ 236859 h 491153"/>
                <a:gd name="csX7" fmla="*/ 2728708 w 2965633"/>
                <a:gd name="csY7" fmla="*/ 385722 h 491153"/>
                <a:gd name="csX8" fmla="*/ 2579818 w 2965633"/>
                <a:gd name="csY8" fmla="*/ 236859 h 491153"/>
                <a:gd name="csX9" fmla="*/ 2728686 w 2965633"/>
                <a:gd name="csY9" fmla="*/ 87997 h 491153"/>
                <a:gd name="csX10" fmla="*/ 2728708 w 2965633"/>
                <a:gd name="csY10" fmla="*/ 87997 h 491153"/>
                <a:gd name="csX11" fmla="*/ 2097472 w 2965633"/>
                <a:gd name="csY11" fmla="*/ 233235 h 491153"/>
                <a:gd name="csX12" fmla="*/ 2037840 w 2965633"/>
                <a:gd name="csY12" fmla="*/ 412430 h 491153"/>
                <a:gd name="csX13" fmla="*/ 1879697 w 2965633"/>
                <a:gd name="csY13" fmla="*/ 473741 h 491153"/>
                <a:gd name="csX14" fmla="*/ 1729317 w 2965633"/>
                <a:gd name="csY14" fmla="*/ 415410 h 491153"/>
                <a:gd name="csX15" fmla="*/ 1649067 w 2965633"/>
                <a:gd name="csY15" fmla="*/ 239839 h 491153"/>
                <a:gd name="csX16" fmla="*/ 1721332 w 2965633"/>
                <a:gd name="csY16" fmla="*/ 64891 h 491153"/>
                <a:gd name="csX17" fmla="*/ 1884368 w 2965633"/>
                <a:gd name="csY17" fmla="*/ 0 h 491153"/>
                <a:gd name="csX18" fmla="*/ 2085528 w 2965633"/>
                <a:gd name="csY18" fmla="*/ 105698 h 491153"/>
                <a:gd name="csX19" fmla="*/ 2014953 w 2965633"/>
                <a:gd name="csY19" fmla="*/ 165341 h 491153"/>
                <a:gd name="csX20" fmla="*/ 1879675 w 2965633"/>
                <a:gd name="csY20" fmla="*/ 89153 h 491153"/>
                <a:gd name="csX21" fmla="*/ 1741217 w 2965633"/>
                <a:gd name="csY21" fmla="*/ 239817 h 491153"/>
                <a:gd name="csX22" fmla="*/ 1876806 w 2965633"/>
                <a:gd name="csY22" fmla="*/ 387857 h 491153"/>
                <a:gd name="csX23" fmla="*/ 1999939 w 2965633"/>
                <a:gd name="csY23" fmla="*/ 301039 h 491153"/>
                <a:gd name="csX24" fmla="*/ 1891686 w 2965633"/>
                <a:gd name="csY24" fmla="*/ 301039 h 491153"/>
                <a:gd name="csX25" fmla="*/ 1891686 w 2965633"/>
                <a:gd name="csY25" fmla="*/ 217646 h 491153"/>
                <a:gd name="csX26" fmla="*/ 2097427 w 2965633"/>
                <a:gd name="csY26" fmla="*/ 217646 h 491153"/>
                <a:gd name="csX27" fmla="*/ 2097427 w 2965633"/>
                <a:gd name="csY27" fmla="*/ 233168 h 491153"/>
                <a:gd name="csX28" fmla="*/ 2097472 w 2965633"/>
                <a:gd name="csY28" fmla="*/ 233235 h 491153"/>
                <a:gd name="csX29" fmla="*/ 846120 w 2965633"/>
                <a:gd name="csY29" fmla="*/ 22750 h 491153"/>
                <a:gd name="csX30" fmla="*/ 940182 w 2965633"/>
                <a:gd name="csY30" fmla="*/ 22750 h 491153"/>
                <a:gd name="csX31" fmla="*/ 940182 w 2965633"/>
                <a:gd name="csY31" fmla="*/ 272196 h 491153"/>
                <a:gd name="csX32" fmla="*/ 943452 w 2965633"/>
                <a:gd name="csY32" fmla="*/ 349163 h 491153"/>
                <a:gd name="csX33" fmla="*/ 968296 w 2965633"/>
                <a:gd name="csY33" fmla="*/ 392527 h 491153"/>
                <a:gd name="csX34" fmla="*/ 1023546 w 2965633"/>
                <a:gd name="csY34" fmla="*/ 407182 h 491153"/>
                <a:gd name="csX35" fmla="*/ 1069499 w 2965633"/>
                <a:gd name="csY35" fmla="*/ 392505 h 491153"/>
                <a:gd name="csX36" fmla="*/ 1092364 w 2965633"/>
                <a:gd name="csY36" fmla="*/ 355745 h 491153"/>
                <a:gd name="csX37" fmla="*/ 1099192 w 2965633"/>
                <a:gd name="csY37" fmla="*/ 277511 h 491153"/>
                <a:gd name="csX38" fmla="*/ 1099192 w 2965633"/>
                <a:gd name="csY38" fmla="*/ 22750 h 491153"/>
                <a:gd name="csX39" fmla="*/ 1193233 w 2965633"/>
                <a:gd name="csY39" fmla="*/ 22750 h 491153"/>
                <a:gd name="csX40" fmla="*/ 1193233 w 2965633"/>
                <a:gd name="csY40" fmla="*/ 264657 h 491153"/>
                <a:gd name="csX41" fmla="*/ 1186093 w 2965633"/>
                <a:gd name="csY41" fmla="*/ 381831 h 491153"/>
                <a:gd name="csX42" fmla="*/ 1159803 w 2965633"/>
                <a:gd name="csY42" fmla="*/ 439650 h 491153"/>
                <a:gd name="csX43" fmla="*/ 1108579 w 2965633"/>
                <a:gd name="csY43" fmla="*/ 477188 h 491153"/>
                <a:gd name="csX44" fmla="*/ 1024836 w 2965633"/>
                <a:gd name="csY44" fmla="*/ 491154 h 491153"/>
                <a:gd name="csX45" fmla="*/ 930262 w 2965633"/>
                <a:gd name="csY45" fmla="*/ 475920 h 491153"/>
                <a:gd name="csX46" fmla="*/ 879327 w 2965633"/>
                <a:gd name="csY46" fmla="*/ 436336 h 491153"/>
                <a:gd name="csX47" fmla="*/ 854683 w 2965633"/>
                <a:gd name="csY47" fmla="*/ 385277 h 491153"/>
                <a:gd name="csX48" fmla="*/ 846053 w 2965633"/>
                <a:gd name="csY48" fmla="*/ 268416 h 491153"/>
                <a:gd name="csX49" fmla="*/ 846053 w 2965633"/>
                <a:gd name="csY49" fmla="*/ 22750 h 491153"/>
                <a:gd name="csX50" fmla="*/ 846120 w 2965633"/>
                <a:gd name="csY50" fmla="*/ 22750 h 491153"/>
                <a:gd name="csX51" fmla="*/ 0 w 2965633"/>
                <a:gd name="csY51" fmla="*/ 468715 h 491153"/>
                <a:gd name="csX52" fmla="*/ 0 w 2965633"/>
                <a:gd name="csY52" fmla="*/ 7895 h 491153"/>
                <a:gd name="csX53" fmla="*/ 96420 w 2965633"/>
                <a:gd name="csY53" fmla="*/ 7895 h 491153"/>
                <a:gd name="csX54" fmla="*/ 96420 w 2965633"/>
                <a:gd name="csY54" fmla="*/ 175749 h 491153"/>
                <a:gd name="csX55" fmla="*/ 256387 w 2965633"/>
                <a:gd name="csY55" fmla="*/ 175749 h 491153"/>
                <a:gd name="csX56" fmla="*/ 256387 w 2965633"/>
                <a:gd name="csY56" fmla="*/ 7895 h 491153"/>
                <a:gd name="csX57" fmla="*/ 353097 w 2965633"/>
                <a:gd name="csY57" fmla="*/ 7895 h 491153"/>
                <a:gd name="csX58" fmla="*/ 353097 w 2965633"/>
                <a:gd name="csY58" fmla="*/ 468715 h 491153"/>
                <a:gd name="csX59" fmla="*/ 256387 w 2965633"/>
                <a:gd name="csY59" fmla="*/ 468715 h 491153"/>
                <a:gd name="csX60" fmla="*/ 256387 w 2965633"/>
                <a:gd name="csY60" fmla="*/ 267215 h 491153"/>
                <a:gd name="csX61" fmla="*/ 96420 w 2965633"/>
                <a:gd name="csY61" fmla="*/ 267215 h 491153"/>
                <a:gd name="csX62" fmla="*/ 96420 w 2965633"/>
                <a:gd name="csY62" fmla="*/ 468715 h 491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  <a:cxn ang="0">
                  <a:pos x="csX50" y="csY50"/>
                </a:cxn>
                <a:cxn ang="0">
                  <a:pos x="csX51" y="csY51"/>
                </a:cxn>
                <a:cxn ang="0">
                  <a:pos x="csX52" y="csY52"/>
                </a:cxn>
                <a:cxn ang="0">
                  <a:pos x="csX53" y="csY53"/>
                </a:cxn>
                <a:cxn ang="0">
                  <a:pos x="csX54" y="csY54"/>
                </a:cxn>
                <a:cxn ang="0">
                  <a:pos x="csX55" y="csY55"/>
                </a:cxn>
                <a:cxn ang="0">
                  <a:pos x="csX56" y="csY56"/>
                </a:cxn>
                <a:cxn ang="0">
                  <a:pos x="csX57" y="csY57"/>
                </a:cxn>
                <a:cxn ang="0">
                  <a:pos x="csX58" y="csY58"/>
                </a:cxn>
                <a:cxn ang="0">
                  <a:pos x="csX59" y="csY59"/>
                </a:cxn>
                <a:cxn ang="0">
                  <a:pos x="csX60" y="csY60"/>
                </a:cxn>
                <a:cxn ang="0">
                  <a:pos x="csX61" y="csY61"/>
                </a:cxn>
                <a:cxn ang="0">
                  <a:pos x="csX62" y="csY62"/>
                </a:cxn>
              </a:cxnLst>
              <a:rect l="l" t="t" r="r" b="b"/>
              <a:pathLst>
                <a:path w="2965633" h="491153">
                  <a:moveTo>
                    <a:pt x="2728708" y="0"/>
                  </a:moveTo>
                  <a:cubicBezTo>
                    <a:pt x="2859471" y="0"/>
                    <a:pt x="2965633" y="106143"/>
                    <a:pt x="2965633" y="236859"/>
                  </a:cubicBezTo>
                  <a:cubicBezTo>
                    <a:pt x="2965633" y="367620"/>
                    <a:pt x="2859471" y="473741"/>
                    <a:pt x="2728708" y="473741"/>
                  </a:cubicBezTo>
                  <a:cubicBezTo>
                    <a:pt x="2597968" y="473741"/>
                    <a:pt x="2491783" y="367598"/>
                    <a:pt x="2491783" y="236859"/>
                  </a:cubicBezTo>
                  <a:cubicBezTo>
                    <a:pt x="2491783" y="106143"/>
                    <a:pt x="2597968" y="0"/>
                    <a:pt x="2728708" y="0"/>
                  </a:cubicBezTo>
                  <a:close/>
                  <a:moveTo>
                    <a:pt x="2728708" y="87997"/>
                  </a:moveTo>
                  <a:cubicBezTo>
                    <a:pt x="2810894" y="87997"/>
                    <a:pt x="2877598" y="154711"/>
                    <a:pt x="2877598" y="236859"/>
                  </a:cubicBezTo>
                  <a:cubicBezTo>
                    <a:pt x="2877561" y="319059"/>
                    <a:pt x="2810923" y="385685"/>
                    <a:pt x="2728708" y="385722"/>
                  </a:cubicBezTo>
                  <a:cubicBezTo>
                    <a:pt x="2646523" y="385722"/>
                    <a:pt x="2579818" y="319030"/>
                    <a:pt x="2579818" y="236859"/>
                  </a:cubicBezTo>
                  <a:cubicBezTo>
                    <a:pt x="2579855" y="154669"/>
                    <a:pt x="2646480" y="88046"/>
                    <a:pt x="2728686" y="87997"/>
                  </a:cubicBezTo>
                  <a:lnTo>
                    <a:pt x="2728708" y="87997"/>
                  </a:lnTo>
                  <a:close/>
                  <a:moveTo>
                    <a:pt x="2097472" y="233235"/>
                  </a:moveTo>
                  <a:cubicBezTo>
                    <a:pt x="2097472" y="338155"/>
                    <a:pt x="2077587" y="368732"/>
                    <a:pt x="2037840" y="412430"/>
                  </a:cubicBezTo>
                  <a:cubicBezTo>
                    <a:pt x="1998093" y="456128"/>
                    <a:pt x="1945379" y="473741"/>
                    <a:pt x="1879697" y="473741"/>
                  </a:cubicBezTo>
                  <a:cubicBezTo>
                    <a:pt x="1819643" y="473741"/>
                    <a:pt x="1771266" y="452437"/>
                    <a:pt x="1729317" y="415410"/>
                  </a:cubicBezTo>
                  <a:cubicBezTo>
                    <a:pt x="1682875" y="374381"/>
                    <a:pt x="1649067" y="310802"/>
                    <a:pt x="1649067" y="239839"/>
                  </a:cubicBezTo>
                  <a:cubicBezTo>
                    <a:pt x="1649067" y="170078"/>
                    <a:pt x="1675135" y="109790"/>
                    <a:pt x="1721332" y="64891"/>
                  </a:cubicBezTo>
                  <a:cubicBezTo>
                    <a:pt x="1761858" y="25596"/>
                    <a:pt x="1822179" y="0"/>
                    <a:pt x="1884368" y="0"/>
                  </a:cubicBezTo>
                  <a:cubicBezTo>
                    <a:pt x="1959480" y="0"/>
                    <a:pt x="2037462" y="35537"/>
                    <a:pt x="2085528" y="105698"/>
                  </a:cubicBezTo>
                  <a:lnTo>
                    <a:pt x="2014953" y="165341"/>
                  </a:lnTo>
                  <a:cubicBezTo>
                    <a:pt x="1985037" y="109679"/>
                    <a:pt x="1941686" y="90932"/>
                    <a:pt x="1879675" y="89153"/>
                  </a:cubicBezTo>
                  <a:cubicBezTo>
                    <a:pt x="1811102" y="87196"/>
                    <a:pt x="1735611" y="152599"/>
                    <a:pt x="1741217" y="239817"/>
                  </a:cubicBezTo>
                  <a:cubicBezTo>
                    <a:pt x="1744331" y="288608"/>
                    <a:pt x="1767129" y="372468"/>
                    <a:pt x="1876806" y="387857"/>
                  </a:cubicBezTo>
                  <a:cubicBezTo>
                    <a:pt x="1934413" y="395930"/>
                    <a:pt x="1999939" y="334441"/>
                    <a:pt x="1999939" y="301039"/>
                  </a:cubicBezTo>
                  <a:lnTo>
                    <a:pt x="1891686" y="301039"/>
                  </a:lnTo>
                  <a:lnTo>
                    <a:pt x="1891686" y="217646"/>
                  </a:lnTo>
                  <a:lnTo>
                    <a:pt x="2097427" y="217646"/>
                  </a:lnTo>
                  <a:lnTo>
                    <a:pt x="2097427" y="233168"/>
                  </a:lnTo>
                  <a:lnTo>
                    <a:pt x="2097472" y="233235"/>
                  </a:lnTo>
                  <a:close/>
                  <a:moveTo>
                    <a:pt x="846120" y="22750"/>
                  </a:moveTo>
                  <a:lnTo>
                    <a:pt x="940182" y="22750"/>
                  </a:lnTo>
                  <a:lnTo>
                    <a:pt x="940182" y="272196"/>
                  </a:lnTo>
                  <a:cubicBezTo>
                    <a:pt x="940182" y="311780"/>
                    <a:pt x="941272" y="337421"/>
                    <a:pt x="943452" y="349163"/>
                  </a:cubicBezTo>
                  <a:cubicBezTo>
                    <a:pt x="947211" y="368021"/>
                    <a:pt x="954150" y="381119"/>
                    <a:pt x="968296" y="392527"/>
                  </a:cubicBezTo>
                  <a:cubicBezTo>
                    <a:pt x="982465" y="403935"/>
                    <a:pt x="998991" y="407182"/>
                    <a:pt x="1023546" y="407182"/>
                  </a:cubicBezTo>
                  <a:cubicBezTo>
                    <a:pt x="1048458" y="407182"/>
                    <a:pt x="1056821" y="403313"/>
                    <a:pt x="1069499" y="392505"/>
                  </a:cubicBezTo>
                  <a:cubicBezTo>
                    <a:pt x="1082155" y="381719"/>
                    <a:pt x="1089784" y="371468"/>
                    <a:pt x="1092364" y="355745"/>
                  </a:cubicBezTo>
                  <a:cubicBezTo>
                    <a:pt x="1094922" y="340023"/>
                    <a:pt x="1099192" y="313937"/>
                    <a:pt x="1099192" y="277511"/>
                  </a:cubicBezTo>
                  <a:lnTo>
                    <a:pt x="1099192" y="22750"/>
                  </a:lnTo>
                  <a:lnTo>
                    <a:pt x="1193233" y="22750"/>
                  </a:lnTo>
                  <a:lnTo>
                    <a:pt x="1193233" y="264657"/>
                  </a:lnTo>
                  <a:cubicBezTo>
                    <a:pt x="1193233" y="319942"/>
                    <a:pt x="1190853" y="359014"/>
                    <a:pt x="1186093" y="381831"/>
                  </a:cubicBezTo>
                  <a:cubicBezTo>
                    <a:pt x="1181333" y="404669"/>
                    <a:pt x="1172570" y="423927"/>
                    <a:pt x="1159803" y="439650"/>
                  </a:cubicBezTo>
                  <a:cubicBezTo>
                    <a:pt x="1147036" y="455350"/>
                    <a:pt x="1129954" y="467870"/>
                    <a:pt x="1108579" y="477188"/>
                  </a:cubicBezTo>
                  <a:cubicBezTo>
                    <a:pt x="1087182" y="486506"/>
                    <a:pt x="1059290" y="491154"/>
                    <a:pt x="1024836" y="491154"/>
                  </a:cubicBezTo>
                  <a:cubicBezTo>
                    <a:pt x="983243" y="491154"/>
                    <a:pt x="951726" y="486083"/>
                    <a:pt x="930262" y="475920"/>
                  </a:cubicBezTo>
                  <a:cubicBezTo>
                    <a:pt x="908776" y="465758"/>
                    <a:pt x="891783" y="452570"/>
                    <a:pt x="879327" y="436336"/>
                  </a:cubicBezTo>
                  <a:cubicBezTo>
                    <a:pt x="866849" y="420103"/>
                    <a:pt x="858642" y="403090"/>
                    <a:pt x="854683" y="385277"/>
                  </a:cubicBezTo>
                  <a:cubicBezTo>
                    <a:pt x="848944" y="358903"/>
                    <a:pt x="846053" y="319942"/>
                    <a:pt x="846053" y="268416"/>
                  </a:cubicBezTo>
                  <a:lnTo>
                    <a:pt x="846053" y="22750"/>
                  </a:lnTo>
                  <a:lnTo>
                    <a:pt x="846120" y="22750"/>
                  </a:lnTo>
                  <a:close/>
                  <a:moveTo>
                    <a:pt x="0" y="468715"/>
                  </a:moveTo>
                  <a:lnTo>
                    <a:pt x="0" y="7895"/>
                  </a:lnTo>
                  <a:lnTo>
                    <a:pt x="96420" y="7895"/>
                  </a:lnTo>
                  <a:lnTo>
                    <a:pt x="96420" y="175749"/>
                  </a:lnTo>
                  <a:lnTo>
                    <a:pt x="256387" y="175749"/>
                  </a:lnTo>
                  <a:lnTo>
                    <a:pt x="256387" y="7895"/>
                  </a:lnTo>
                  <a:lnTo>
                    <a:pt x="353097" y="7895"/>
                  </a:lnTo>
                  <a:lnTo>
                    <a:pt x="353097" y="468715"/>
                  </a:lnTo>
                  <a:lnTo>
                    <a:pt x="256387" y="468715"/>
                  </a:lnTo>
                  <a:lnTo>
                    <a:pt x="256387" y="267215"/>
                  </a:lnTo>
                  <a:lnTo>
                    <a:pt x="96420" y="267215"/>
                  </a:lnTo>
                  <a:lnTo>
                    <a:pt x="96420" y="468715"/>
                  </a:lnTo>
                  <a:close/>
                </a:path>
              </a:pathLst>
            </a:custGeom>
            <a:solidFill>
              <a:srgbClr val="FFFFFF"/>
            </a:solidFill>
            <a:ln w="59944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E46C41-A4DE-1FF0-210D-58F36C81A14F}"/>
                </a:ext>
              </a:extLst>
            </p:cNvPr>
            <p:cNvSpPr txBox="1"/>
            <p:nvPr/>
          </p:nvSpPr>
          <p:spPr>
            <a:xfrm>
              <a:off x="1057311" y="3950941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Static Site Generator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C55D1D-A778-D4A3-BB67-4A9F1C6763B8}"/>
              </a:ext>
            </a:extLst>
          </p:cNvPr>
          <p:cNvGrpSpPr/>
          <p:nvPr/>
        </p:nvGrpSpPr>
        <p:grpSpPr>
          <a:xfrm>
            <a:off x="2811913" y="4839941"/>
            <a:ext cx="1933543" cy="1867648"/>
            <a:chOff x="2947729" y="4839941"/>
            <a:chExt cx="1933543" cy="1867648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22129B89-68EC-B8FF-6C37-40CDF40AFF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253" y="4839941"/>
              <a:ext cx="1330496" cy="1455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69252C-B9A4-1AB2-568B-C4D1889BFEE2}"/>
                </a:ext>
              </a:extLst>
            </p:cNvPr>
            <p:cNvSpPr txBox="1"/>
            <p:nvPr/>
          </p:nvSpPr>
          <p:spPr>
            <a:xfrm>
              <a:off x="2947729" y="6338257"/>
              <a:ext cx="1933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Cart &amp; Checkout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76502F-C4A8-DC96-3EE5-B3EF4BB507E0}"/>
              </a:ext>
            </a:extLst>
          </p:cNvPr>
          <p:cNvGrpSpPr/>
          <p:nvPr/>
        </p:nvGrpSpPr>
        <p:grpSpPr>
          <a:xfrm>
            <a:off x="3310575" y="462419"/>
            <a:ext cx="1755609" cy="1893332"/>
            <a:chOff x="3398354" y="462419"/>
            <a:chExt cx="1755609" cy="1893332"/>
          </a:xfrm>
        </p:grpSpPr>
        <p:pic>
          <p:nvPicPr>
            <p:cNvPr id="10248" name="Picture 8">
              <a:extLst>
                <a:ext uri="{FF2B5EF4-FFF2-40B4-BE49-F238E27FC236}">
                  <a16:creationId xmlns:a16="http://schemas.microsoft.com/office/drawing/2014/main" id="{707D1270-BA33-5167-F16E-66E209B9E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50"/>
            <a:stretch>
              <a:fillRect/>
            </a:stretch>
          </p:blipFill>
          <p:spPr bwMode="auto">
            <a:xfrm>
              <a:off x="3491804" y="462419"/>
              <a:ext cx="1568711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C098FC-B51B-34B1-AA40-46DC29BF005B}"/>
                </a:ext>
              </a:extLst>
            </p:cNvPr>
            <p:cNvSpPr txBox="1"/>
            <p:nvPr/>
          </p:nvSpPr>
          <p:spPr>
            <a:xfrm>
              <a:off x="3398354" y="1986419"/>
              <a:ext cx="1755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Git-based CMS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7DA568-F80E-CBF5-B38C-EA07F8AB8588}"/>
              </a:ext>
            </a:extLst>
          </p:cNvPr>
          <p:cNvGrpSpPr/>
          <p:nvPr/>
        </p:nvGrpSpPr>
        <p:grpSpPr>
          <a:xfrm>
            <a:off x="7125818" y="462419"/>
            <a:ext cx="1694840" cy="1967705"/>
            <a:chOff x="7233622" y="462419"/>
            <a:chExt cx="1694840" cy="1967705"/>
          </a:xfrm>
        </p:grpSpPr>
        <p:pic>
          <p:nvPicPr>
            <p:cNvPr id="12" name="Picture 11" descr="A white and black circle with a logo&#10;&#10;AI-generated content may be incorrect.">
              <a:extLst>
                <a:ext uri="{FF2B5EF4-FFF2-40B4-BE49-F238E27FC236}">
                  <a16:creationId xmlns:a16="http://schemas.microsoft.com/office/drawing/2014/main" id="{77283ADB-27B3-3F5E-942D-2D1516F1D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3622" y="462419"/>
              <a:ext cx="1694840" cy="169484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5860DA-EA31-7AA1-F05E-8F0ADB05649D}"/>
                </a:ext>
              </a:extLst>
            </p:cNvPr>
            <p:cNvSpPr txBox="1"/>
            <p:nvPr/>
          </p:nvSpPr>
          <p:spPr>
            <a:xfrm>
              <a:off x="7451654" y="2060792"/>
              <a:ext cx="1412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AppleScript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D33588-5E34-3BE4-FFA6-1B6CA3561E8B}"/>
              </a:ext>
            </a:extLst>
          </p:cNvPr>
          <p:cNvGrpSpPr/>
          <p:nvPr/>
        </p:nvGrpSpPr>
        <p:grpSpPr>
          <a:xfrm>
            <a:off x="7561438" y="4797208"/>
            <a:ext cx="1779654" cy="1783039"/>
            <a:chOff x="7268110" y="4797208"/>
            <a:chExt cx="1779654" cy="1783039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08BD014D-203F-3344-ACD8-C1ABEF966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413" y="4797208"/>
              <a:ext cx="1541049" cy="154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035558-B0CB-6537-051F-59E7425401C9}"/>
                </a:ext>
              </a:extLst>
            </p:cNvPr>
            <p:cNvSpPr txBox="1"/>
            <p:nvPr/>
          </p:nvSpPr>
          <p:spPr>
            <a:xfrm>
              <a:off x="7268110" y="6210915"/>
              <a:ext cx="177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Pixelmator</a:t>
              </a:r>
              <a:r>
                <a:rPr lang="en-US" dirty="0"/>
                <a:t> Pro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F030B0-8EE8-D890-59C4-D720BA456DDE}"/>
              </a:ext>
            </a:extLst>
          </p:cNvPr>
          <p:cNvGrpSpPr/>
          <p:nvPr/>
        </p:nvGrpSpPr>
        <p:grpSpPr>
          <a:xfrm>
            <a:off x="9341092" y="2487245"/>
            <a:ext cx="1698843" cy="1883509"/>
            <a:chOff x="9400837" y="2460721"/>
            <a:chExt cx="1698843" cy="1883509"/>
          </a:xfrm>
        </p:grpSpPr>
        <p:pic>
          <p:nvPicPr>
            <p:cNvPr id="14" name="Picture 13" descr="A white arrow in a square&#10;&#10;AI-generated content may be incorrect.">
              <a:extLst>
                <a:ext uri="{FF2B5EF4-FFF2-40B4-BE49-F238E27FC236}">
                  <a16:creationId xmlns:a16="http://schemas.microsoft.com/office/drawing/2014/main" id="{86B4274C-85A9-C1A9-D412-4AC7F8D2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0837" y="2460721"/>
              <a:ext cx="1698843" cy="1698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1019D0-036A-0B0E-8EBD-0552267BC11C}"/>
                </a:ext>
              </a:extLst>
            </p:cNvPr>
            <p:cNvSpPr txBox="1"/>
            <p:nvPr/>
          </p:nvSpPr>
          <p:spPr>
            <a:xfrm>
              <a:off x="9400837" y="3974898"/>
              <a:ext cx="13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PowerShell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231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8CB4A-C1CF-7930-6CFE-39659099D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7C955-215A-C6F9-8B65-EDCC4C20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A0D81F-77B8-21F9-3113-E04A5F63869B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E64765-238E-6611-A892-413855C722B6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58B6A4-2A04-F2B5-D90E-5D93901FE253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36D69C-8009-8755-C29A-F52DF0E1F5EB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3BC863-D907-ABF7-968E-92BF80739914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8D92F3C2-F34E-1804-3CDF-B93810DCC25F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66317A-4FFE-B21A-2ABB-172D82B9892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E14B98B-4BEC-0B9A-1D34-2033A8CF0552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3AC33B7C-969E-7307-8A8E-6696B351AC59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DA0D841-935B-F021-53EB-C1C3A17051AC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FE8DC-2F17-D835-F9DF-9A7442A47CA7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B5017C4-CBCD-3F0F-942D-0A2FB3E7559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FE4079-5CA5-0E17-E4DA-BEEDD522B540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1A1B65-C4A7-6310-566C-66A502595917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7111E13C-F089-363C-4B46-69D4EF32B3D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A7C01F5-7064-5E9A-FC7A-FED1631D3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C252E868-93CC-D9BF-293C-2689AECA00A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B5C02BA1-24F9-3445-A831-223A571DD63D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7EE7D0B-A72B-F676-38E3-429DA34DFDD3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2C4A380-A1A7-99A8-A699-0988DEC3FAE6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3BE485-8B9F-2906-99FC-94FAED37775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530AC3-24AA-07A1-15DF-0FC8ABCFF88A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F231377-D690-68CF-A58C-ED3DB7CE8AE1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9243F1F-C6DA-FAEF-47D9-F27AECCA4632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7C058455-5F13-78E5-F496-0AFCECB36220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CAC89C61-1D87-A371-FDC8-A4B9C12A1998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CF5C08-138F-CDC6-9F49-B430EC378BC8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05BE1E2-ED4E-B769-3EF6-CCE4505902BC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CA3683-F2C4-6315-9211-7FBE02A3A082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F9F555-0468-6645-9F47-0EF13ABA4218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CBE4322-9D98-3790-0520-C2A0908938AB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CC968-A022-D512-9F5F-B34A87DE28D6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5B3FD598-84D6-B04F-48D5-C4AA394F888F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92A9D3F4-D19B-07C0-1AA1-AA6DFBEA933B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088CBA-2A39-DB52-AA96-B07C05FF07DE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7C293A8-E289-28E1-F96A-42D96DCF34F2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3A061E-C048-EA1B-BD9C-AD45061F5DD1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5CA898-B8A6-8F10-8B00-69A2936B3167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A5858F95-6482-2D2C-F7D6-5865B4926BF7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B70266B-895B-BD90-4C48-1B22B7DC9A72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ircle: Hollow 55">
            <a:extLst>
              <a:ext uri="{FF2B5EF4-FFF2-40B4-BE49-F238E27FC236}">
                <a16:creationId xmlns:a16="http://schemas.microsoft.com/office/drawing/2014/main" id="{9B817B71-41E2-B0D1-94E1-36B3D1FE880A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ircle: Hollow 56">
            <a:extLst>
              <a:ext uri="{FF2B5EF4-FFF2-40B4-BE49-F238E27FC236}">
                <a16:creationId xmlns:a16="http://schemas.microsoft.com/office/drawing/2014/main" id="{4DD97804-D2EF-3127-4BDA-49006F6CCEB4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0E09C3A-6863-74A4-A85F-1D5C8C58B48F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C0B3A609-CD5B-0182-0206-B3F368929286}"/>
              </a:ext>
            </a:extLst>
          </p:cNvPr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8219EA-D20A-A506-09ED-9884727443F3}"/>
              </a:ext>
            </a:extLst>
          </p:cNvPr>
          <p:cNvSpPr txBox="1"/>
          <p:nvPr/>
        </p:nvSpPr>
        <p:spPr>
          <a:xfrm>
            <a:off x="9846072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/>
                </a:solidFill>
                <a:latin typeface="Century Gothic" panose="020B0502020202020204" pitchFamily="34" charset="0"/>
              </a:rPr>
              <a:t>2026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2488D8-124E-476E-6FBD-96BCCA00D9CC}"/>
              </a:ext>
            </a:extLst>
          </p:cNvPr>
          <p:cNvSpPr txBox="1"/>
          <p:nvPr/>
        </p:nvSpPr>
        <p:spPr>
          <a:xfrm>
            <a:off x="9541493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SPEAKING ABOUT COFFEE</a:t>
            </a:r>
            <a:br>
              <a:rPr lang="en-US" sz="1400" dirty="0"/>
            </a:br>
            <a:r>
              <a:rPr lang="en-US" sz="1400" dirty="0"/>
              <a:t>AT SWETUGG STOCKHOLM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CFFA73-751B-2FFE-D168-3A2659F3F566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E100AB-CED8-21FF-5B13-E839284B17F5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37C55AF-FF86-AD4C-1EAF-31CABC3DAAF1}"/>
              </a:ext>
            </a:extLst>
          </p:cNvPr>
          <p:cNvCxnSpPr>
            <a:cxnSpLocks/>
          </p:cNvCxnSpPr>
          <p:nvPr/>
        </p:nvCxnSpPr>
        <p:spPr>
          <a:xfrm>
            <a:off x="9655100" y="6212376"/>
            <a:ext cx="2048865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DC2781B-5927-6F95-C300-9068307E8FE7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70E0481-686C-7F50-8E1A-E49BBF3A1916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CA6757-A907-735D-00A0-D16F97B0102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421819E-D7DE-ED50-7CD4-4497D7E7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3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2" grpId="0" animBg="1"/>
      <p:bldP spid="63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21E0D42-75E7-64EB-A637-A48A3CB4D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2961" r="16935"/>
          <a:stretch/>
        </p:blipFill>
        <p:spPr>
          <a:xfrm>
            <a:off x="800102" y="757255"/>
            <a:ext cx="3228973" cy="5368908"/>
          </a:xfrm>
          <a:noFill/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23008C7-4738-D4CF-7DA2-F3EF06C59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00244" y="4389410"/>
            <a:ext cx="3435351" cy="1583523"/>
          </a:xfrm>
        </p:spPr>
        <p:txBody>
          <a:bodyPr anchor="t"/>
          <a:lstStyle/>
          <a:p>
            <a:r>
              <a:rPr lang="en-US" sz="1800" dirty="0"/>
              <a:t>Fun facts!</a:t>
            </a:r>
          </a:p>
          <a:p>
            <a:r>
              <a:rPr lang="en-US" sz="1800" dirty="0"/>
              <a:t>🧗  Bouldering &amp; Climbing</a:t>
            </a:r>
          </a:p>
          <a:p>
            <a:r>
              <a:rPr lang="en-US" sz="1800" dirty="0"/>
              <a:t>🎲  Dungeons &amp; Dragons</a:t>
            </a:r>
          </a:p>
          <a:p>
            <a:r>
              <a:rPr lang="en-US" sz="1800" dirty="0"/>
              <a:t>🥏  Disc Golf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6CC8C02-4F8C-25FE-84C6-E5867B1A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Emanuel Palm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EC4BCAA-2A2F-3561-2F6C-46ACE3DC0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Specialist &amp; Coffee Nerd</a:t>
            </a:r>
          </a:p>
        </p:txBody>
      </p:sp>
      <p:pic>
        <p:nvPicPr>
          <p:cNvPr id="15" name="Picture 14" descr="A logo with a white cloud and a colorful circle&#10;&#10;Description automatically generated">
            <a:extLst>
              <a:ext uri="{FF2B5EF4-FFF2-40B4-BE49-F238E27FC236}">
                <a16:creationId xmlns:a16="http://schemas.microsoft.com/office/drawing/2014/main" id="{F0A53867-F0B0-AE60-DCE1-710C3F65D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81" y="521793"/>
            <a:ext cx="1930668" cy="1930668"/>
          </a:xfrm>
          <a:prstGeom prst="rect">
            <a:avLst/>
          </a:prstGeom>
        </p:spPr>
      </p:pic>
      <p:pic>
        <p:nvPicPr>
          <p:cNvPr id="16" name="Picture 15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13830F13-1D41-64CA-EE70-69474E53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976" y="4261225"/>
            <a:ext cx="567954" cy="56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2D0D0-C271-1820-A9EF-3A64EF743ADA}"/>
              </a:ext>
            </a:extLst>
          </p:cNvPr>
          <p:cNvSpPr txBox="1"/>
          <p:nvPr/>
        </p:nvSpPr>
        <p:spPr>
          <a:xfrm>
            <a:off x="1804274" y="4580124"/>
            <a:ext cx="77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🇸🇪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47EC4-8A56-5C65-F380-0ECA875A1254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C4326-C5D4-7EC8-FB43-5E3C07C28AEF}"/>
              </a:ext>
            </a:extLst>
          </p:cNvPr>
          <p:cNvSpPr/>
          <p:nvPr/>
        </p:nvSpPr>
        <p:spPr>
          <a:xfrm>
            <a:off x="7772400" y="3771900"/>
            <a:ext cx="4086225" cy="250507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61B86B-81EC-13B1-5819-07B77BC32908}"/>
              </a:ext>
            </a:extLst>
          </p:cNvPr>
          <p:cNvSpPr txBox="1">
            <a:spLocks/>
          </p:cNvSpPr>
          <p:nvPr/>
        </p:nvSpPr>
        <p:spPr>
          <a:xfrm>
            <a:off x="4227872" y="795377"/>
            <a:ext cx="5525727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💙 Everything-as-Code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📦 Makes modules &amp; tools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📃 Fan of Open Source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ECB30B"/>
                </a:solidFill>
              </a:rPr>
              <a:t>☁️ Blogs at </a:t>
            </a:r>
            <a:r>
              <a:rPr lang="en-US" sz="2400" dirty="0" err="1">
                <a:solidFill>
                  <a:srgbClr val="B0FFFF"/>
                </a:solidFill>
              </a:rPr>
              <a:t>pipe.how</a:t>
            </a:r>
            <a:endParaRPr lang="en-US" sz="2400" dirty="0">
              <a:solidFill>
                <a:srgbClr val="B0FFFF"/>
              </a:solidFill>
            </a:endParaRPr>
          </a:p>
        </p:txBody>
      </p:sp>
      <p:pic>
        <p:nvPicPr>
          <p:cNvPr id="5" name="Picture 4" descr="A logo of a person holding a ball&#10;&#10;AI-generated content may be incorrect.">
            <a:extLst>
              <a:ext uri="{FF2B5EF4-FFF2-40B4-BE49-F238E27FC236}">
                <a16:creationId xmlns:a16="http://schemas.microsoft.com/office/drawing/2014/main" id="{37D69F5B-9C8C-6A29-AB49-69F69B8AF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312" y="-4023248"/>
            <a:ext cx="2772604" cy="277260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29BFB2-4349-7DD6-3C5C-0AD1DD951A49}"/>
              </a:ext>
            </a:extLst>
          </p:cNvPr>
          <p:cNvGrpSpPr/>
          <p:nvPr/>
        </p:nvGrpSpPr>
        <p:grpSpPr>
          <a:xfrm>
            <a:off x="10376719" y="6346536"/>
            <a:ext cx="1121501" cy="260981"/>
            <a:chOff x="9775935" y="6229126"/>
            <a:chExt cx="1691379" cy="393596"/>
          </a:xfrm>
        </p:grpSpPr>
        <p:pic>
          <p:nvPicPr>
            <p:cNvPr id="8" name="Graphic 56">
              <a:extLst>
                <a:ext uri="{FF2B5EF4-FFF2-40B4-BE49-F238E27FC236}">
                  <a16:creationId xmlns:a16="http://schemas.microsoft.com/office/drawing/2014/main" id="{B707E2BD-A24E-973F-710C-40EA1418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11032EB5-CA41-2B8F-7926-89E78DDAB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0" name="Picture 9" descr="A black and white logo&#10;&#10;Description automatically generated">
              <a:extLst>
                <a:ext uri="{FF2B5EF4-FFF2-40B4-BE49-F238E27FC236}">
                  <a16:creationId xmlns:a16="http://schemas.microsoft.com/office/drawing/2014/main" id="{09AD135F-BAC8-1DA1-5108-A0C7C689D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7" name="Picture 16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25C72CF7-C3F3-B34C-55D8-319A390E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434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50A0-71E9-EA15-7FD8-5360FDFE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D445-E649-6E54-4267-F14FF75D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 Introduction to Specialty Coffee</a:t>
            </a:r>
          </a:p>
          <a:p>
            <a:pPr lvl="1"/>
            <a:r>
              <a:rPr lang="en-US" sz="3200" dirty="0"/>
              <a:t> From Farm to Cup</a:t>
            </a:r>
          </a:p>
          <a:p>
            <a:pPr lvl="4"/>
            <a:r>
              <a:rPr lang="en-US" sz="3200" dirty="0"/>
              <a:t> Live Brew</a:t>
            </a:r>
          </a:p>
          <a:p>
            <a:pPr lvl="2"/>
            <a:r>
              <a:rPr lang="en-US" sz="3200" dirty="0"/>
              <a:t> Key Takeaways (with a simple brew recipe)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C292C-A5DD-0295-F540-B1A05D27C02A}"/>
              </a:ext>
            </a:extLst>
          </p:cNvPr>
          <p:cNvSpPr txBox="1"/>
          <p:nvPr/>
        </p:nvSpPr>
        <p:spPr>
          <a:xfrm>
            <a:off x="74112" y="4788166"/>
            <a:ext cx="120437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Please ask questions along the way!</a:t>
            </a:r>
            <a:endParaRPr lang="en-US" sz="4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7F1F7-E80A-CDA5-0ADA-3EA97AC62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BEFDC0D-8933-F526-87EE-FC8C004E7AE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310" t="17314" r="19026" b="9589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E9AD9C-57B0-B1F4-7E41-44B6B74F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499590"/>
            <a:ext cx="8759826" cy="636943"/>
          </a:xfrm>
        </p:spPr>
        <p:txBody>
          <a:bodyPr/>
          <a:lstStyle/>
          <a:p>
            <a:r>
              <a:rPr lang="en-US" sz="4400" dirty="0"/>
              <a:t>What is Specialty Coffee?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2D255E-632F-8FAF-B3A8-66CDE0391C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6A66549-5842-1AD9-B6DB-2709EC618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0FC99D-2618-E8BD-9A13-C07B30FB7B52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Valeria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Palesska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/photo/coffee-pot-on-brown-wooden-table-beside-a-ceramic-cup-9324972/</a:t>
            </a:r>
          </a:p>
        </p:txBody>
      </p:sp>
    </p:spTree>
    <p:extLst>
      <p:ext uri="{BB962C8B-B14F-4D97-AF65-F5344CB8AC3E}">
        <p14:creationId xmlns:p14="http://schemas.microsoft.com/office/powerpoint/2010/main" val="209957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C550A9-B4C7-D273-DE1B-908E9B00A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756231"/>
            <a:ext cx="11004550" cy="2888340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i="1" dirty="0">
                <a:solidFill>
                  <a:schemeClr val="accent1"/>
                </a:solidFill>
              </a:rPr>
              <a:t>A coffee or coffee experience that is recognized for its distinctive attributes, resulting in a significantly higher value within the marketplace.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C7937FA-CB54-E75A-5680-7503FE138F3B}"/>
              </a:ext>
            </a:extLst>
          </p:cNvPr>
          <p:cNvSpPr txBox="1">
            <a:spLocks/>
          </p:cNvSpPr>
          <p:nvPr/>
        </p:nvSpPr>
        <p:spPr>
          <a:xfrm>
            <a:off x="4456386" y="4749674"/>
            <a:ext cx="6994744" cy="8513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>
                <a:solidFill>
                  <a:schemeClr val="tx1">
                    <a:lumMod val="75000"/>
                  </a:schemeClr>
                </a:solidFill>
              </a:rPr>
              <a:t>- Specialty Coffee Association (SCA)</a:t>
            </a:r>
          </a:p>
        </p:txBody>
      </p:sp>
    </p:spTree>
    <p:extLst>
      <p:ext uri="{BB962C8B-B14F-4D97-AF65-F5344CB8AC3E}">
        <p14:creationId xmlns:p14="http://schemas.microsoft.com/office/powerpoint/2010/main" val="972286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3210A-CD3C-CCF6-D738-3DA0D18E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7A4E-90BA-5ACF-F56C-3C8312F6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4302F-9844-15A8-BD10-0F2A2AB0A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Previous definition – 80+ on 100 point system</a:t>
            </a:r>
          </a:p>
          <a:p>
            <a:pPr marL="728640" lvl="1"/>
            <a:r>
              <a:rPr lang="en-US" sz="2800" dirty="0"/>
              <a:t> Aroma, Flavor, Acidity, Body </a:t>
            </a:r>
            <a:r>
              <a:rPr lang="en-US" sz="2800" dirty="0" err="1"/>
              <a:t>etc</a:t>
            </a:r>
            <a:r>
              <a:rPr lang="en-US" sz="2800" dirty="0"/>
              <a:t> 👍</a:t>
            </a:r>
          </a:p>
          <a:p>
            <a:pPr marL="728640" lvl="1"/>
            <a:r>
              <a:rPr lang="en-US" sz="2800" dirty="0"/>
              <a:t> Defects 👎</a:t>
            </a:r>
          </a:p>
          <a:p>
            <a:r>
              <a:rPr lang="en-US" sz="2800" dirty="0"/>
              <a:t> Certified Q-Graders – “Sommeliers for coffee”</a:t>
            </a:r>
          </a:p>
        </p:txBody>
      </p:sp>
    </p:spTree>
    <p:extLst>
      <p:ext uri="{BB962C8B-B14F-4D97-AF65-F5344CB8AC3E}">
        <p14:creationId xmlns:p14="http://schemas.microsoft.com/office/powerpoint/2010/main" val="3530694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96709-6718-7CBC-B851-A78FBE98D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1FEB9A-0982-48EF-E2A6-EBFFA779F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88622"/>
            <a:ext cx="7772400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48186"/>
      </p:ext>
    </p:extLst>
  </p:cSld>
  <p:clrMapOvr>
    <a:masterClrMapping/>
  </p:clrMapOvr>
  <p:transition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B3256-3250-CE68-63AB-49F6868B4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D3D5C3-57E7-1BA7-BE0B-21AFEB55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10741" y="488622"/>
            <a:ext cx="7570518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156"/>
      </p:ext>
    </p:extLst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212F-49DF-DEED-3D94-CE815CC82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910AA9-47E0-90DA-86C7-AA005907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25989" y="488622"/>
            <a:ext cx="3940022" cy="58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20382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E4990B-08A9-C5F7-D90D-0E64917E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54" y="1537139"/>
            <a:ext cx="11019692" cy="37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A132B-F56D-606E-673B-AF95E3C28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71DE63-7D6F-715B-70F7-84AE643F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0760" y="338777"/>
            <a:ext cx="7650480" cy="6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48854"/>
      </p:ext>
    </p:extLst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1E732-3C34-F35E-9BE1-7356BB10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A484DE-AC1C-755C-CF8F-226AB33F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45701" y="338777"/>
            <a:ext cx="4300597" cy="6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04465"/>
      </p:ext>
    </p:extLst>
  </p:cSld>
  <p:clrMapOvr>
    <a:masterClrMapping/>
  </p:clrMapOvr>
  <p:transition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6A23E-731A-74AD-749D-60F3407A2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0706-F8AE-9198-CEB6-ED66A8BD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know it’s Specialty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0CA5E-B4B5-D65E-2AAC-CE7C29B2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More info is a good indicator</a:t>
            </a:r>
          </a:p>
          <a:p>
            <a:pPr marL="728640" lvl="1"/>
            <a:r>
              <a:rPr lang="en-US" sz="2800" dirty="0"/>
              <a:t> Roast date</a:t>
            </a:r>
          </a:p>
          <a:p>
            <a:pPr marL="728640" lvl="1"/>
            <a:r>
              <a:rPr lang="en-US" sz="2800" dirty="0"/>
              <a:t> Origin &amp; Farm info</a:t>
            </a:r>
          </a:p>
          <a:p>
            <a:pPr marL="728640" lvl="1"/>
            <a:r>
              <a:rPr lang="en-US" sz="2800" dirty="0"/>
              <a:t> Process</a:t>
            </a:r>
          </a:p>
          <a:p>
            <a:pPr marL="728640" lvl="1"/>
            <a:r>
              <a:rPr lang="en-US" sz="2800" dirty="0"/>
              <a:t> Tasting notes</a:t>
            </a:r>
          </a:p>
          <a:p>
            <a:pPr marL="728640" lvl="1"/>
            <a:r>
              <a:rPr lang="en-US" sz="2800" dirty="0"/>
              <a:t> Varietal (not just Arabica)</a:t>
            </a:r>
          </a:p>
          <a:p>
            <a:pPr marL="728640" lvl="1"/>
            <a:r>
              <a:rPr lang="en-US" sz="2800" dirty="0"/>
              <a:t> &amp; more</a:t>
            </a:r>
          </a:p>
        </p:txBody>
      </p:sp>
    </p:spTree>
    <p:extLst>
      <p:ext uri="{BB962C8B-B14F-4D97-AF65-F5344CB8AC3E}">
        <p14:creationId xmlns:p14="http://schemas.microsoft.com/office/powerpoint/2010/main" val="349698542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8EBEB05-1BEB-F1B0-482D-BB32A1B4130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3642" t="29107" r="10951" b="1704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DA8DC-55B7-D487-43E7-B56B7F5E7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Coffee Farming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4CB1C92-BADA-0135-4727-9D6ED5D7E9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6686344-FA18-DCF0-382E-74F8D4B3ED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F75C69-8FAF-2681-51C2-836BBD15E02D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Michael Burrows: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/photo/blooming-arabian-coffee-shrub-on-plantation-in-countryside-7125398/</a:t>
            </a:r>
          </a:p>
        </p:txBody>
      </p:sp>
    </p:spTree>
    <p:extLst>
      <p:ext uri="{BB962C8B-B14F-4D97-AF65-F5344CB8AC3E}">
        <p14:creationId xmlns:p14="http://schemas.microsoft.com/office/powerpoint/2010/main" val="3038391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65634-1E67-AF94-116C-C9122B1DF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008344-E898-27ED-D546-984810E6CB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90711" y="1345724"/>
            <a:ext cx="6249828" cy="4166552"/>
          </a:xfrm>
          <a:prstGeom prst="rect">
            <a:avLst/>
          </a:prstGeom>
        </p:spPr>
      </p:pic>
      <p:pic>
        <p:nvPicPr>
          <p:cNvPr id="4" name="Picture 3" descr="A person holding a handful of coffee beans&#10;&#10;AI-generated content may be incorrect.">
            <a:extLst>
              <a:ext uri="{FF2B5EF4-FFF2-40B4-BE49-F238E27FC236}">
                <a16:creationId xmlns:a16="http://schemas.microsoft.com/office/drawing/2014/main" id="{63804EC3-234A-9006-580B-17D2ABEC2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711" y="1345724"/>
            <a:ext cx="6249828" cy="4166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A3068B-4AC1-10C2-0AB6-3FC95ADE89CB}"/>
              </a:ext>
            </a:extLst>
          </p:cNvPr>
          <p:cNvSpPr txBox="1"/>
          <p:nvPr/>
        </p:nvSpPr>
        <p:spPr>
          <a:xfrm>
            <a:off x="-1" y="6473826"/>
            <a:ext cx="1194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 by Keri Liwi: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/photo/close-up-of-hands-holding-fresh-coffee-cherries-and-beans-34411040/</a:t>
            </a:r>
          </a:p>
          <a:p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90DAD-74C0-2A90-55CF-899DB18AB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A0C6A-305F-F899-547E-0E69EAEBF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5227955" cy="4591050"/>
          </a:xfrm>
        </p:spPr>
        <p:txBody>
          <a:bodyPr/>
          <a:lstStyle/>
          <a:p>
            <a:r>
              <a:rPr lang="en-US" sz="2400" dirty="0"/>
              <a:t> Coffee is a fruit</a:t>
            </a:r>
          </a:p>
          <a:p>
            <a:r>
              <a:rPr lang="en-US" sz="2400" dirty="0"/>
              <a:t> Plants grow 2~10 meters</a:t>
            </a:r>
          </a:p>
          <a:p>
            <a:r>
              <a:rPr lang="en-US" sz="2400" dirty="0"/>
              <a:t> Mostly harvested by hand</a:t>
            </a:r>
          </a:p>
          <a:p>
            <a:pPr marL="728640" lvl="1"/>
            <a:r>
              <a:rPr lang="en-US" sz="2400" dirty="0"/>
              <a:t> Machines pick less precisely</a:t>
            </a:r>
          </a:p>
          <a:p>
            <a:pPr marL="728640" lvl="1"/>
            <a:r>
              <a:rPr lang="en-US" sz="2400" dirty="0"/>
              <a:t> Mountains often aren’t flat</a:t>
            </a:r>
          </a:p>
          <a:p>
            <a:r>
              <a:rPr lang="en-US" sz="2400" dirty="0"/>
              <a:t> Farm environment matters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80D26F-F199-D5D2-FD4F-E90354229FB4}"/>
              </a:ext>
            </a:extLst>
          </p:cNvPr>
          <p:cNvSpPr txBox="1"/>
          <p:nvPr/>
        </p:nvSpPr>
        <p:spPr>
          <a:xfrm>
            <a:off x="-1" y="6473826"/>
            <a:ext cx="1194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 by 1500m Coffee: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/photo/coffee-farmer-harvesting-on-hill-plantation-30717831/</a:t>
            </a:r>
          </a:p>
        </p:txBody>
      </p:sp>
    </p:spTree>
    <p:extLst>
      <p:ext uri="{BB962C8B-B14F-4D97-AF65-F5344CB8AC3E}">
        <p14:creationId xmlns:p14="http://schemas.microsoft.com/office/powerpoint/2010/main" val="2531355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uiExpand="1" build="p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01157-E062-ADA1-6422-3115DBC2A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42D3EDB-3227-C06E-8AB9-6C3EF6ED41FF}"/>
              </a:ext>
            </a:extLst>
          </p:cNvPr>
          <p:cNvSpPr txBox="1"/>
          <p:nvPr/>
        </p:nvSpPr>
        <p:spPr>
          <a:xfrm>
            <a:off x="125730" y="6486634"/>
            <a:ext cx="1194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Huskee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Cup,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www.huskee.co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huskeeoriginal</a:t>
            </a:r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D79A-FB17-4089-3505-98A004C9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Leftover Pulp, Skin, Husk?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7282F-CFD9-DD7D-3088-C893937270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9909" y="378142"/>
            <a:ext cx="3868366" cy="5802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7802ED-72F4-F99A-2292-BBC2E3A9FC15}"/>
              </a:ext>
            </a:extLst>
          </p:cNvPr>
          <p:cNvSpPr txBox="1"/>
          <p:nvPr/>
        </p:nvSpPr>
        <p:spPr>
          <a:xfrm>
            <a:off x="125730" y="6486634"/>
            <a:ext cx="1194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Roger Burger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A3FBC-F9F6-A5A7-D4C2-4401595B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725" y="1276747"/>
            <a:ext cx="6538595" cy="4903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01914-6CE2-3E2D-DD3A-A0D92123FCCA}"/>
              </a:ext>
            </a:extLst>
          </p:cNvPr>
          <p:cNvSpPr txBox="1"/>
          <p:nvPr/>
        </p:nvSpPr>
        <p:spPr>
          <a:xfrm>
            <a:off x="1798320" y="6486634"/>
            <a:ext cx="1026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Eva Bronzini: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/photo/close-up-shot-of-dried-coffee-cherry-skin-6087516/</a:t>
            </a:r>
          </a:p>
          <a:p>
            <a:pPr algn="r"/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988A81-6D12-B7B3-7FD3-02D1EDA36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1276747"/>
            <a:ext cx="9931400" cy="490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44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7994-20CC-8EA0-B8DE-65C6D55A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Coffee Grown – “The Coffee Belt”</a:t>
            </a:r>
          </a:p>
        </p:txBody>
      </p:sp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E01CAB76-C4AB-CB1A-CD61-D3CE4187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14" y="1187450"/>
            <a:ext cx="7641771" cy="528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43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825E2-B5E2-71AE-A79F-13209C63B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0C7D2-0A2D-9E99-7A82-5421F883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Coffee Grown?</a:t>
            </a:r>
          </a:p>
        </p:txBody>
      </p:sp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9A2F249B-C0A5-1599-C821-EF40558FF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9030" y="-2330981"/>
            <a:ext cx="17330060" cy="119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9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7280-26AA-AC78-9184-000BFB97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5181A46-0086-0168-7CB7-75E72F88AB4B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Carl von Linné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E5B8E-A07E-07D8-A175-1BBF14CE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Varietals – “Arabica vs Robusta”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DBEF-F11E-B93B-6657-B9655E04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889500"/>
          </a:xfrm>
        </p:spPr>
        <p:txBody>
          <a:bodyPr/>
          <a:lstStyle/>
          <a:p>
            <a:r>
              <a:rPr lang="en-US" sz="2800" dirty="0"/>
              <a:t> Coffea plant</a:t>
            </a:r>
          </a:p>
          <a:p>
            <a:pPr marL="728640" lvl="1"/>
            <a:r>
              <a:rPr lang="en-US" sz="2800" dirty="0"/>
              <a:t> Initially described by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4A02E-34B2-78B9-B02A-0227EC2949B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More reading: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varieties.worldcoffeeresearch.org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641D47F-1D36-C238-01B9-8CA0DC8DBAFE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…? Quiz time!</a:t>
            </a:r>
          </a:p>
        </p:txBody>
      </p:sp>
      <p:pic>
        <p:nvPicPr>
          <p:cNvPr id="1026" name="Picture 2" descr="Porträtt på Carl von Linné.">
            <a:extLst>
              <a:ext uri="{FF2B5EF4-FFF2-40B4-BE49-F238E27FC236}">
                <a16:creationId xmlns:a16="http://schemas.microsoft.com/office/drawing/2014/main" id="{F0662A4F-8B47-70C1-B58B-CA2EC9E8A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1187450"/>
            <a:ext cx="39243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9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uiExpand="1" build="p"/>
      <p:bldP spid="14" grpId="0"/>
      <p:bldP spid="15" grpId="0"/>
      <p:bldP spid="1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7B06D-AA61-8651-E374-568B80808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09797DF0-D4FB-E408-FB58-3721D6C22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66" y="112980"/>
            <a:ext cx="9541268" cy="6360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6B7C37-A507-0B9E-B660-775CAC79E1E0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Source: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www.cafeimports.com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europe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/blog/coffee-family-tree/</a:t>
            </a:r>
          </a:p>
        </p:txBody>
      </p:sp>
    </p:spTree>
    <p:extLst>
      <p:ext uri="{BB962C8B-B14F-4D97-AF65-F5344CB8AC3E}">
        <p14:creationId xmlns:p14="http://schemas.microsoft.com/office/powerpoint/2010/main" val="2964294604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A82F-EAB2-390A-918B-5B53ACBB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6913079-684A-1208-F619-02292D212B5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33D7B0-73EB-DCA9-D9C0-FB10E1BE19A5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8874AEE-2EBE-4F11-EFBB-9644AFECF55F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7555BD71-96F5-82B9-C0BC-69B828B05F5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02C12C5D-E461-C4BA-2480-37294025442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6C3565-EA07-29C6-BFE3-F8B906DA208C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3C625A4-ED5B-F2C0-98C7-40839CC88BDF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898E88-69B1-4712-03C0-C9909928830B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CE1A7D-2062-3E8C-61B5-212DA36E4001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ED7B2CE-5DF6-B57E-5B5C-3B108EE5625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1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9571E-9BD6-D6B6-DAD6-D1F1E0BF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44950890-C5D1-069B-3BD6-AB4ECBE43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29490" y="-14139594"/>
            <a:ext cx="49250980" cy="328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42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1C71F-4090-4CDF-D6D7-EA35C9F5F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tree&#10;&#10;AI-generated content may be incorrect.">
            <a:extLst>
              <a:ext uri="{FF2B5EF4-FFF2-40B4-BE49-F238E27FC236}">
                <a16:creationId xmlns:a16="http://schemas.microsoft.com/office/drawing/2014/main" id="{00DC8B65-492F-5B82-DA46-FCAA5C29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0360" y="-399758"/>
            <a:ext cx="17952720" cy="1196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75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D64E-F5FD-9E41-A042-26C67EEEF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3F9A32DA-C708-21FC-42F8-82F941086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7103" y="243840"/>
            <a:ext cx="11697794" cy="606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F873FE-72A8-DADE-2BD4-BF5A5EDFDC94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farocoffee.com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/blogs/news/all-about-coffee-varieties</a:t>
            </a:r>
          </a:p>
        </p:txBody>
      </p:sp>
    </p:spTree>
    <p:extLst>
      <p:ext uri="{BB962C8B-B14F-4D97-AF65-F5344CB8AC3E}">
        <p14:creationId xmlns:p14="http://schemas.microsoft.com/office/powerpoint/2010/main" val="2799391150"/>
      </p:ext>
    </p:extLst>
  </p:cSld>
  <p:clrMapOvr>
    <a:masterClrMapping/>
  </p:clrMapOvr>
  <p:transition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29545-C3C6-E89F-398D-8076CC4C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0B9751-E1A2-50D5-C924-2907F5E7A305}"/>
              </a:ext>
            </a:extLst>
          </p:cNvPr>
          <p:cNvSpPr txBox="1">
            <a:spLocks/>
          </p:cNvSpPr>
          <p:nvPr/>
        </p:nvSpPr>
        <p:spPr>
          <a:xfrm>
            <a:off x="4958659" y="2076254"/>
            <a:ext cx="4281362" cy="6566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Carl von Linné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4895E-7CD1-FC5E-A0F3-E032B684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Varietals – “Arabica vs Robusta”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59098-EC9A-BD21-6947-AFF77F38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889500"/>
          </a:xfrm>
        </p:spPr>
        <p:txBody>
          <a:bodyPr/>
          <a:lstStyle/>
          <a:p>
            <a:r>
              <a:rPr lang="en-US" sz="2800" dirty="0"/>
              <a:t> Coffea plant</a:t>
            </a:r>
          </a:p>
          <a:p>
            <a:pPr marL="728640" lvl="1"/>
            <a:r>
              <a:rPr lang="en-US" sz="2800" dirty="0"/>
              <a:t> Initially described by</a:t>
            </a:r>
          </a:p>
          <a:p>
            <a:r>
              <a:rPr lang="en-US" sz="2800" dirty="0"/>
              <a:t> Still finding new coffee species</a:t>
            </a:r>
          </a:p>
          <a:p>
            <a:r>
              <a:rPr lang="en-US" sz="2800" dirty="0"/>
              <a:t> Development of new coffee species</a:t>
            </a:r>
          </a:p>
          <a:p>
            <a:pPr marL="728640" lvl="1"/>
            <a:r>
              <a:rPr lang="en-US" sz="2800" dirty="0"/>
              <a:t> (No, not in Java)</a:t>
            </a:r>
          </a:p>
          <a:p>
            <a:pPr marL="728640" lvl="1"/>
            <a:r>
              <a:rPr lang="en-US" sz="2800" dirty="0"/>
              <a:t> Why?</a:t>
            </a:r>
          </a:p>
          <a:p>
            <a:pPr marL="1277280" lvl="4"/>
            <a:r>
              <a:rPr lang="en-US" sz="2800" dirty="0"/>
              <a:t> </a:t>
            </a:r>
            <a:r>
              <a:rPr lang="en-US" sz="2800" dirty="0">
                <a:solidFill>
                  <a:schemeClr val="accent5"/>
                </a:solidFill>
              </a:rPr>
              <a:t>Climate change</a:t>
            </a:r>
          </a:p>
          <a:p>
            <a:pPr marL="1277280" lvl="4"/>
            <a:r>
              <a:rPr lang="en-US" sz="2800" dirty="0"/>
              <a:t> Yield</a:t>
            </a:r>
          </a:p>
          <a:p>
            <a:pPr marL="1277280" lvl="4"/>
            <a:r>
              <a:rPr lang="en-US" sz="2800" dirty="0"/>
              <a:t> Leaf rust resilience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1A256-028F-3A5B-4BE3-5393A333A66F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More reading: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varieties.worldcoffeeresearch.org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  <p:pic>
        <p:nvPicPr>
          <p:cNvPr id="1026" name="Picture 2" descr="Porträtt på Carl von Linné.">
            <a:extLst>
              <a:ext uri="{FF2B5EF4-FFF2-40B4-BE49-F238E27FC236}">
                <a16:creationId xmlns:a16="http://schemas.microsoft.com/office/drawing/2014/main" id="{CA5C6451-E42E-2587-4061-22A9698F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1187450"/>
            <a:ext cx="39243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084139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0F854-54C1-F3E3-E712-701D5094C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DCF1C92-7C84-C336-DAB0-9E306157D22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6343" r="9392" b="309"/>
          <a:stretch>
            <a:fillRect/>
          </a:stretch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51D477-66CE-7F5A-58CD-D6EA8A5A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Coffee Processing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A1D0C68-3E2B-076A-ABBE-A1298E9D4F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F76E206-51E1-DBC6-035F-AC359D8F1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0E1CF9-0F90-A446-8FDC-7BEE564AD5B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chidoricoffee.com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/blogs/coffee-blog/process-method-how-coffee-gets-processed</a:t>
            </a:r>
          </a:p>
        </p:txBody>
      </p:sp>
    </p:spTree>
    <p:extLst>
      <p:ext uri="{BB962C8B-B14F-4D97-AF65-F5344CB8AC3E}">
        <p14:creationId xmlns:p14="http://schemas.microsoft.com/office/powerpoint/2010/main" val="1625686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137F-BEDE-F3D7-4C04-B1052D7A9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1E94DD-37D8-6266-1122-D4525395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0BDF4-C096-F5C8-025C-4FBD8A14F859}"/>
              </a:ext>
            </a:extLst>
          </p:cNvPr>
          <p:cNvSpPr txBox="1"/>
          <p:nvPr/>
        </p:nvSpPr>
        <p:spPr>
          <a:xfrm>
            <a:off x="-2" y="655670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Michael Burrows: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/photo/backdrop-of-assorted-coffee-fruits-with-pleasant-aroma-7125589/</a:t>
            </a:r>
          </a:p>
        </p:txBody>
      </p:sp>
      <p:pic>
        <p:nvPicPr>
          <p:cNvPr id="3" name="Picture 2" descr="A pile of red and yellow berries&#10;&#10;AI-generated content may be incorrect.">
            <a:extLst>
              <a:ext uri="{FF2B5EF4-FFF2-40B4-BE49-F238E27FC236}">
                <a16:creationId xmlns:a16="http://schemas.microsoft.com/office/drawing/2014/main" id="{D54AFBCA-9FF5-9A9E-6EF8-51F8EFAE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97" y="1187450"/>
            <a:ext cx="3426262" cy="5139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86F8C-8D9A-3F43-51A1-579906DD8867}"/>
              </a:ext>
            </a:extLst>
          </p:cNvPr>
          <p:cNvSpPr txBox="1"/>
          <p:nvPr/>
        </p:nvSpPr>
        <p:spPr>
          <a:xfrm>
            <a:off x="-127001" y="6326842"/>
            <a:ext cx="1231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Photo by Ferhat E. Arslan: https://</a:t>
            </a:r>
            <a:r>
              <a:rPr lang="en-US" sz="11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100" dirty="0">
                <a:solidFill>
                  <a:schemeClr val="tx1">
                    <a:lumMod val="65000"/>
                  </a:schemeClr>
                </a:solidFill>
              </a:rPr>
              <a:t>/photo/scooping-raw-coffee-beans-into-burlap-sack-29873454/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6EBEF-77A7-E2A2-E6D4-09DE08BE33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0301" y="1560963"/>
            <a:ext cx="6804032" cy="453601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8FFDF52-EA38-F8BC-1E7C-B2DDFBB70764}"/>
              </a:ext>
            </a:extLst>
          </p:cNvPr>
          <p:cNvGrpSpPr/>
          <p:nvPr/>
        </p:nvGrpSpPr>
        <p:grpSpPr>
          <a:xfrm>
            <a:off x="4653540" y="450034"/>
            <a:ext cx="3565304" cy="835069"/>
            <a:chOff x="4588226" y="615716"/>
            <a:chExt cx="3565304" cy="83506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AFE541-641B-0DB1-D8EA-325B4220E2CB}"/>
                    </a:ext>
                  </a:extLst>
                </p14:cNvPr>
                <p14:cNvContentPartPr/>
                <p14:nvPr/>
              </p14:nvContentPartPr>
              <p14:xfrm>
                <a:off x="4588226" y="615716"/>
                <a:ext cx="3532680" cy="813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AFE541-641B-0DB1-D8EA-325B4220E2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52586" y="580076"/>
                  <a:ext cx="360432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A07189F-A92D-6E31-1DC8-BF1148493299}"/>
                    </a:ext>
                  </a:extLst>
                </p14:cNvPr>
                <p14:cNvContentPartPr/>
                <p14:nvPr/>
              </p14:nvContentPartPr>
              <p14:xfrm>
                <a:off x="7713250" y="1064145"/>
                <a:ext cx="440280" cy="386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A07189F-A92D-6E31-1DC8-BF11484932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7610" y="1028145"/>
                  <a:ext cx="511920" cy="458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E3164-1297-D9AB-C12C-8FF6ED73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FA832B5-F3E8-9AF0-F691-870536F966F2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0EA4E6-82B6-8125-95B6-660C63CDBD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67200" y="1287408"/>
            <a:ext cx="7614551" cy="4283184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6FFCEF2E-7829-EB28-E604-975047A1A7F8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Washed (Wet) Process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47A36EA2-FA4A-684C-EE26-60E914085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2933246" cy="4591050"/>
          </a:xfrm>
        </p:spPr>
        <p:txBody>
          <a:bodyPr/>
          <a:lstStyle/>
          <a:p>
            <a:r>
              <a:rPr lang="en-US" sz="1800" dirty="0"/>
              <a:t>Coffee is washed</a:t>
            </a:r>
          </a:p>
        </p:txBody>
      </p:sp>
    </p:spTree>
    <p:extLst>
      <p:ext uri="{BB962C8B-B14F-4D97-AF65-F5344CB8AC3E}">
        <p14:creationId xmlns:p14="http://schemas.microsoft.com/office/powerpoint/2010/main" val="1977737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27B24-E92F-B119-9DDE-5E40EAFC1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9BE5361-0D0D-D16C-CBCA-685FA945C6F7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04A215-668C-C3C5-CC79-30020435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67201" y="1287408"/>
            <a:ext cx="7614549" cy="4283184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5FA9B93-6E5E-7E54-3AE3-B147BCD30E16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Natural (Dry) Process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085DE148-7B14-4129-821C-A1D6A6D9C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2933246" cy="4591050"/>
          </a:xfrm>
        </p:spPr>
        <p:txBody>
          <a:bodyPr/>
          <a:lstStyle/>
          <a:p>
            <a:r>
              <a:rPr lang="en-US" sz="1800" dirty="0"/>
              <a:t>Coffee is dried whole</a:t>
            </a:r>
          </a:p>
        </p:txBody>
      </p:sp>
    </p:spTree>
    <p:extLst>
      <p:ext uri="{BB962C8B-B14F-4D97-AF65-F5344CB8AC3E}">
        <p14:creationId xmlns:p14="http://schemas.microsoft.com/office/powerpoint/2010/main" val="2318275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6DF37-E123-96DD-C87D-49E250FD3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9A46EA-E664-3067-0E42-E4C0FF72039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www.aboutcoffee.org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/beans/processes/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E23B15-87CE-B584-B9B1-74AD9E20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67201" y="1287408"/>
            <a:ext cx="7614549" cy="4283183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9495CF1D-834E-0853-E77B-34AA4C32EE27}"/>
              </a:ext>
            </a:extLst>
          </p:cNvPr>
          <p:cNvSpPr txBox="1">
            <a:spLocks/>
          </p:cNvSpPr>
          <p:nvPr/>
        </p:nvSpPr>
        <p:spPr>
          <a:xfrm>
            <a:off x="593725" y="547688"/>
            <a:ext cx="11004550" cy="6397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Honey Process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6A169EB9-FFB7-6DE2-BDDD-1E76F0D3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2933246" cy="4591050"/>
          </a:xfrm>
        </p:spPr>
        <p:txBody>
          <a:bodyPr/>
          <a:lstStyle/>
          <a:p>
            <a:r>
              <a:rPr lang="en-US" sz="1800" dirty="0"/>
              <a:t> Black</a:t>
            </a:r>
          </a:p>
          <a:p>
            <a:r>
              <a:rPr lang="en-US" sz="1800" dirty="0"/>
              <a:t> Red</a:t>
            </a:r>
          </a:p>
          <a:p>
            <a:r>
              <a:rPr lang="en-US" sz="1800" dirty="0"/>
              <a:t> Yellow</a:t>
            </a:r>
          </a:p>
          <a:p>
            <a:r>
              <a:rPr lang="en-US" sz="1800" dirty="0"/>
              <a:t> White</a:t>
            </a:r>
          </a:p>
        </p:txBody>
      </p:sp>
    </p:spTree>
    <p:extLst>
      <p:ext uri="{BB962C8B-B14F-4D97-AF65-F5344CB8AC3E}">
        <p14:creationId xmlns:p14="http://schemas.microsoft.com/office/powerpoint/2010/main" val="3285458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BF8A4-2CCE-A42A-1E6A-A7995E222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513880-9F0D-C7D5-24E5-9A71FAA5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Flavors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743B18-921E-2A54-24F9-EF330A96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6991298" cy="4591050"/>
          </a:xfrm>
        </p:spPr>
        <p:txBody>
          <a:bodyPr/>
          <a:lstStyle/>
          <a:p>
            <a:r>
              <a:rPr lang="en-US" dirty="0"/>
              <a:t>Coffee vs Wine</a:t>
            </a:r>
          </a:p>
          <a:p>
            <a:r>
              <a:rPr lang="en-US" dirty="0"/>
              <a:t>Flavor compounds</a:t>
            </a:r>
          </a:p>
          <a:p>
            <a:pPr lvl="1"/>
            <a:r>
              <a:rPr lang="en-US" dirty="0"/>
              <a:t>“Analytical chemistry studies have identified on the order of </a:t>
            </a:r>
            <a:r>
              <a:rPr lang="en-US" i="1" dirty="0"/>
              <a:t>over 1,000 volatile compounds</a:t>
            </a:r>
            <a:r>
              <a:rPr lang="en-US" dirty="0"/>
              <a:t> in both roasted coffee and wine. However, in both beverages only a small proportion of these compounds are present above human odor thresholds and directly contribute to perceived aroma.”</a:t>
            </a:r>
          </a:p>
          <a:p>
            <a:r>
              <a:rPr lang="en-US" dirty="0"/>
              <a:t>Pretentiousness - Can feel elitist but I’d like to think it often comes from a desire to accurately describe the coffee with as much traceability as possible to give justice to the farm and the process, so let’s demystify it together today</a:t>
            </a:r>
          </a:p>
          <a:p>
            <a:r>
              <a:rPr lang="en-US" dirty="0"/>
              <a:t>Drinking temperature, flavor perception</a:t>
            </a:r>
          </a:p>
        </p:txBody>
      </p:sp>
      <p:pic>
        <p:nvPicPr>
          <p:cNvPr id="1026" name="Picture 2" descr="Standout Antioquia, Colombia, Jorge-Mira, Anaerobic Yeast Rosado, Thermal Shock Washed 250g">
            <a:extLst>
              <a:ext uri="{FF2B5EF4-FFF2-40B4-BE49-F238E27FC236}">
                <a16:creationId xmlns:a16="http://schemas.microsoft.com/office/drawing/2014/main" id="{36123534-BF98-49D6-30EC-8CECD7F0D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9" t="18410" r="36669" b="17336"/>
          <a:stretch>
            <a:fillRect/>
          </a:stretch>
        </p:blipFill>
        <p:spPr bwMode="auto">
          <a:xfrm>
            <a:off x="8322680" y="391891"/>
            <a:ext cx="3275595" cy="6074217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840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g of coffee on a table">
            <a:extLst>
              <a:ext uri="{FF2B5EF4-FFF2-40B4-BE49-F238E27FC236}">
                <a16:creationId xmlns:a16="http://schemas.microsoft.com/office/drawing/2014/main" id="{242E6386-B05A-8BC3-30FD-7F674FDC8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9049" y="-26030"/>
            <a:ext cx="14186147" cy="68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34332"/>
      </p:ext>
    </p:extLst>
  </p:cSld>
  <p:clrMapOvr>
    <a:masterClrMapping/>
  </p:clrMapOvr>
  <p:transition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F3FE9-940B-397D-1199-FD6587196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4230821-2F99-B970-49A1-20755CE4458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4123" b="4123"/>
          <a:stretch/>
        </p:blipFill>
        <p:spPr>
          <a:xfrm>
            <a:off x="2486025" y="547687"/>
            <a:ext cx="9119817" cy="5578475"/>
          </a:xfrm>
          <a:custGeom>
            <a:avLst/>
            <a:gdLst>
              <a:gd name="connsiteX0" fmla="*/ 235876 w 9119817"/>
              <a:gd name="connsiteY0" fmla="*/ 0 h 5578475"/>
              <a:gd name="connsiteX1" fmla="*/ 8883943 w 9119817"/>
              <a:gd name="connsiteY1" fmla="*/ 0 h 5578475"/>
              <a:gd name="connsiteX2" fmla="*/ 8931478 w 9119817"/>
              <a:gd name="connsiteY2" fmla="*/ 4792 h 5578475"/>
              <a:gd name="connsiteX3" fmla="*/ 9119817 w 9119817"/>
              <a:gd name="connsiteY3" fmla="*/ 235876 h 5578475"/>
              <a:gd name="connsiteX4" fmla="*/ 9119817 w 9119817"/>
              <a:gd name="connsiteY4" fmla="*/ 365760 h 5578475"/>
              <a:gd name="connsiteX5" fmla="*/ 9119817 w 9119817"/>
              <a:gd name="connsiteY5" fmla="*/ 5206238 h 5578475"/>
              <a:gd name="connsiteX6" fmla="*/ 9119817 w 9119817"/>
              <a:gd name="connsiteY6" fmla="*/ 5336122 h 5578475"/>
              <a:gd name="connsiteX7" fmla="*/ 8883941 w 9119817"/>
              <a:gd name="connsiteY7" fmla="*/ 5571998 h 5578475"/>
              <a:gd name="connsiteX8" fmla="*/ 8754057 w 9119817"/>
              <a:gd name="connsiteY8" fmla="*/ 5571998 h 5578475"/>
              <a:gd name="connsiteX9" fmla="*/ 8754057 w 9119817"/>
              <a:gd name="connsiteY9" fmla="*/ 5578475 h 5578475"/>
              <a:gd name="connsiteX10" fmla="*/ 6985635 w 9119817"/>
              <a:gd name="connsiteY10" fmla="*/ 5578475 h 5578475"/>
              <a:gd name="connsiteX11" fmla="*/ 6985635 w 9119817"/>
              <a:gd name="connsiteY11" fmla="*/ 5571998 h 5578475"/>
              <a:gd name="connsiteX12" fmla="*/ 6855751 w 9119817"/>
              <a:gd name="connsiteY12" fmla="*/ 5571998 h 5578475"/>
              <a:gd name="connsiteX13" fmla="*/ 6638411 w 9119817"/>
              <a:gd name="connsiteY13" fmla="*/ 5427936 h 5578475"/>
              <a:gd name="connsiteX14" fmla="*/ 6619876 w 9119817"/>
              <a:gd name="connsiteY14" fmla="*/ 5336127 h 5578475"/>
              <a:gd name="connsiteX15" fmla="*/ 6619876 w 9119817"/>
              <a:gd name="connsiteY15" fmla="*/ 3969386 h 5578475"/>
              <a:gd name="connsiteX16" fmla="*/ 6619875 w 9119817"/>
              <a:gd name="connsiteY16" fmla="*/ 3969386 h 5578475"/>
              <a:gd name="connsiteX17" fmla="*/ 6619875 w 9119817"/>
              <a:gd name="connsiteY17" fmla="*/ 3839502 h 5578475"/>
              <a:gd name="connsiteX18" fmla="*/ 6383999 w 9119817"/>
              <a:gd name="connsiteY18" fmla="*/ 3603626 h 5578475"/>
              <a:gd name="connsiteX19" fmla="*/ 6254115 w 9119817"/>
              <a:gd name="connsiteY19" fmla="*/ 3603626 h 5578475"/>
              <a:gd name="connsiteX20" fmla="*/ 1656397 w 9119817"/>
              <a:gd name="connsiteY20" fmla="*/ 3603626 h 5578475"/>
              <a:gd name="connsiteX21" fmla="*/ 1526513 w 9119817"/>
              <a:gd name="connsiteY21" fmla="*/ 3603626 h 5578475"/>
              <a:gd name="connsiteX22" fmla="*/ 1290637 w 9119817"/>
              <a:gd name="connsiteY22" fmla="*/ 3367750 h 5578475"/>
              <a:gd name="connsiteX23" fmla="*/ 1290637 w 9119817"/>
              <a:gd name="connsiteY23" fmla="*/ 3237866 h 5578475"/>
              <a:gd name="connsiteX24" fmla="*/ 1290637 w 9119817"/>
              <a:gd name="connsiteY24" fmla="*/ 2900997 h 5578475"/>
              <a:gd name="connsiteX25" fmla="*/ 1290637 w 9119817"/>
              <a:gd name="connsiteY25" fmla="*/ 2771113 h 5578475"/>
              <a:gd name="connsiteX26" fmla="*/ 1054761 w 9119817"/>
              <a:gd name="connsiteY26" fmla="*/ 2535237 h 5578475"/>
              <a:gd name="connsiteX27" fmla="*/ 924877 w 9119817"/>
              <a:gd name="connsiteY27" fmla="*/ 2535237 h 5578475"/>
              <a:gd name="connsiteX28" fmla="*/ 365761 w 9119817"/>
              <a:gd name="connsiteY28" fmla="*/ 2535237 h 5578475"/>
              <a:gd name="connsiteX29" fmla="*/ 235876 w 9119817"/>
              <a:gd name="connsiteY29" fmla="*/ 2535237 h 5578475"/>
              <a:gd name="connsiteX30" fmla="*/ 0 w 9119817"/>
              <a:gd name="connsiteY30" fmla="*/ 2299361 h 5578475"/>
              <a:gd name="connsiteX31" fmla="*/ 0 w 9119817"/>
              <a:gd name="connsiteY31" fmla="*/ 2169477 h 5578475"/>
              <a:gd name="connsiteX32" fmla="*/ 0 w 9119817"/>
              <a:gd name="connsiteY32" fmla="*/ 365760 h 5578475"/>
              <a:gd name="connsiteX33" fmla="*/ 0 w 9119817"/>
              <a:gd name="connsiteY33" fmla="*/ 235876 h 5578475"/>
              <a:gd name="connsiteX34" fmla="*/ 188340 w 9119817"/>
              <a:gd name="connsiteY34" fmla="*/ 4792 h 557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119817" h="5578475">
                <a:moveTo>
                  <a:pt x="235876" y="0"/>
                </a:moveTo>
                <a:lnTo>
                  <a:pt x="8883943" y="0"/>
                </a:lnTo>
                <a:lnTo>
                  <a:pt x="8931478" y="4792"/>
                </a:lnTo>
                <a:cubicBezTo>
                  <a:pt x="9038963" y="26787"/>
                  <a:pt x="9119817" y="121889"/>
                  <a:pt x="9119817" y="235876"/>
                </a:cubicBezTo>
                <a:lnTo>
                  <a:pt x="9119817" y="365760"/>
                </a:lnTo>
                <a:lnTo>
                  <a:pt x="9119817" y="5206238"/>
                </a:lnTo>
                <a:lnTo>
                  <a:pt x="9119817" y="5336122"/>
                </a:lnTo>
                <a:cubicBezTo>
                  <a:pt x="9119817" y="5466393"/>
                  <a:pt x="9014212" y="5571998"/>
                  <a:pt x="8883941" y="5571998"/>
                </a:cubicBezTo>
                <a:lnTo>
                  <a:pt x="8754057" y="5571998"/>
                </a:lnTo>
                <a:lnTo>
                  <a:pt x="8754057" y="5578475"/>
                </a:lnTo>
                <a:lnTo>
                  <a:pt x="6985635" y="5578475"/>
                </a:lnTo>
                <a:lnTo>
                  <a:pt x="6985635" y="5571998"/>
                </a:lnTo>
                <a:lnTo>
                  <a:pt x="6855751" y="5571998"/>
                </a:lnTo>
                <a:cubicBezTo>
                  <a:pt x="6758048" y="5571998"/>
                  <a:pt x="6674219" y="5512595"/>
                  <a:pt x="6638411" y="5427936"/>
                </a:cubicBezTo>
                <a:lnTo>
                  <a:pt x="6619876" y="5336127"/>
                </a:lnTo>
                <a:lnTo>
                  <a:pt x="6619876" y="3969386"/>
                </a:lnTo>
                <a:lnTo>
                  <a:pt x="6619875" y="3969386"/>
                </a:lnTo>
                <a:lnTo>
                  <a:pt x="6619875" y="3839502"/>
                </a:lnTo>
                <a:cubicBezTo>
                  <a:pt x="6619875" y="3709231"/>
                  <a:pt x="6514270" y="3603626"/>
                  <a:pt x="6383999" y="3603626"/>
                </a:cubicBezTo>
                <a:lnTo>
                  <a:pt x="6254115" y="3603626"/>
                </a:lnTo>
                <a:lnTo>
                  <a:pt x="1656397" y="3603626"/>
                </a:lnTo>
                <a:lnTo>
                  <a:pt x="1526513" y="3603626"/>
                </a:lnTo>
                <a:cubicBezTo>
                  <a:pt x="1396242" y="3603626"/>
                  <a:pt x="1290637" y="3498021"/>
                  <a:pt x="1290637" y="3367750"/>
                </a:cubicBezTo>
                <a:lnTo>
                  <a:pt x="1290637" y="3237866"/>
                </a:lnTo>
                <a:lnTo>
                  <a:pt x="1290637" y="2900997"/>
                </a:lnTo>
                <a:lnTo>
                  <a:pt x="1290637" y="2771113"/>
                </a:lnTo>
                <a:cubicBezTo>
                  <a:pt x="1290637" y="2640842"/>
                  <a:pt x="1185033" y="2535237"/>
                  <a:pt x="1054761" y="2535237"/>
                </a:cubicBezTo>
                <a:lnTo>
                  <a:pt x="924877" y="2535237"/>
                </a:lnTo>
                <a:lnTo>
                  <a:pt x="365761" y="2535237"/>
                </a:lnTo>
                <a:lnTo>
                  <a:pt x="235876" y="2535237"/>
                </a:lnTo>
                <a:cubicBezTo>
                  <a:pt x="105605" y="2535237"/>
                  <a:pt x="0" y="2429632"/>
                  <a:pt x="0" y="2299361"/>
                </a:cubicBezTo>
                <a:lnTo>
                  <a:pt x="0" y="2169477"/>
                </a:lnTo>
                <a:lnTo>
                  <a:pt x="0" y="365760"/>
                </a:lnTo>
                <a:lnTo>
                  <a:pt x="0" y="235876"/>
                </a:lnTo>
                <a:cubicBezTo>
                  <a:pt x="0" y="121889"/>
                  <a:pt x="80856" y="26787"/>
                  <a:pt x="188340" y="47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3277B9-43C0-B704-B603-39AA46F5D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4499590"/>
            <a:ext cx="8166100" cy="636943"/>
          </a:xfrm>
        </p:spPr>
        <p:txBody>
          <a:bodyPr/>
          <a:lstStyle/>
          <a:p>
            <a:r>
              <a:rPr lang="en-US" sz="4800" dirty="0"/>
              <a:t>Supply Chain &amp; Market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94CCDFE-85CC-D7D8-CF18-C34078E223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848" y="3509961"/>
            <a:ext cx="2425430" cy="636944"/>
          </a:xfrm>
        </p:spPr>
        <p:txBody>
          <a:bodyPr anchor="t"/>
          <a:lstStyle/>
          <a:p>
            <a:r>
              <a:rPr lang="en-US" sz="2400" dirty="0"/>
              <a:t>Section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5275030-3A57-B935-05FF-1D8050ACE5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3C7975-4D88-436F-2928-722C57238B4E}"/>
              </a:ext>
            </a:extLst>
          </p:cNvPr>
          <p:cNvSpPr txBox="1"/>
          <p:nvPr/>
        </p:nvSpPr>
        <p:spPr>
          <a:xfrm>
            <a:off x="-1" y="6581001"/>
            <a:ext cx="1271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Photo by Kelly : https://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www.pexels.com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/photo/sacks-of-coffee-beans-2868982/</a:t>
            </a:r>
          </a:p>
        </p:txBody>
      </p:sp>
    </p:spTree>
    <p:extLst>
      <p:ext uri="{BB962C8B-B14F-4D97-AF65-F5344CB8AC3E}">
        <p14:creationId xmlns:p14="http://schemas.microsoft.com/office/powerpoint/2010/main" val="2604160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8C48-A7DD-AC42-99CD-8CB971EF7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07AF-8E70-003C-AE55-085DE463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&amp; Market</a:t>
            </a:r>
          </a:p>
        </p:txBody>
      </p:sp>
      <p:grpSp>
        <p:nvGrpSpPr>
          <p:cNvPr id="67" name="Farm">
            <a:extLst>
              <a:ext uri="{FF2B5EF4-FFF2-40B4-BE49-F238E27FC236}">
                <a16:creationId xmlns:a16="http://schemas.microsoft.com/office/drawing/2014/main" id="{9CEA0F2D-C60F-CC3E-4998-B6A50F2D369D}"/>
              </a:ext>
            </a:extLst>
          </p:cNvPr>
          <p:cNvGrpSpPr/>
          <p:nvPr/>
        </p:nvGrpSpPr>
        <p:grpSpPr>
          <a:xfrm>
            <a:off x="604838" y="4089067"/>
            <a:ext cx="1262745" cy="1694851"/>
            <a:chOff x="604838" y="3457695"/>
            <a:chExt cx="1262745" cy="169485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B0D3FD-718C-289F-C034-979E15A07E2A}"/>
                </a:ext>
              </a:extLst>
            </p:cNvPr>
            <p:cNvSpPr txBox="1"/>
            <p:nvPr/>
          </p:nvSpPr>
          <p:spPr>
            <a:xfrm>
              <a:off x="604838" y="3457695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🌱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E0F23D-F8E6-49C2-D4DF-E1A5AA2509BB}"/>
                </a:ext>
              </a:extLst>
            </p:cNvPr>
            <p:cNvSpPr txBox="1"/>
            <p:nvPr/>
          </p:nvSpPr>
          <p:spPr>
            <a:xfrm>
              <a:off x="604838" y="4752436"/>
              <a:ext cx="12627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Farm</a:t>
              </a:r>
            </a:p>
          </p:txBody>
        </p:sp>
      </p:grpSp>
      <p:grpSp>
        <p:nvGrpSpPr>
          <p:cNvPr id="68" name="Cooperative">
            <a:extLst>
              <a:ext uri="{FF2B5EF4-FFF2-40B4-BE49-F238E27FC236}">
                <a16:creationId xmlns:a16="http://schemas.microsoft.com/office/drawing/2014/main" id="{8E4B43BD-5F8B-4C71-D4E9-84C525E238A2}"/>
              </a:ext>
            </a:extLst>
          </p:cNvPr>
          <p:cNvGrpSpPr/>
          <p:nvPr/>
        </p:nvGrpSpPr>
        <p:grpSpPr>
          <a:xfrm>
            <a:off x="1954666" y="4084451"/>
            <a:ext cx="1802947" cy="1699470"/>
            <a:chOff x="1954666" y="3453079"/>
            <a:chExt cx="1802947" cy="169947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D2DA11-1B3C-9949-2E2A-D51D51DF0801}"/>
                </a:ext>
              </a:extLst>
            </p:cNvPr>
            <p:cNvSpPr txBox="1"/>
            <p:nvPr/>
          </p:nvSpPr>
          <p:spPr>
            <a:xfrm>
              <a:off x="2224768" y="3453079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👥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4A64714-F0C9-E326-60AA-D9CE8EB79F16}"/>
                </a:ext>
              </a:extLst>
            </p:cNvPr>
            <p:cNvSpPr txBox="1"/>
            <p:nvPr/>
          </p:nvSpPr>
          <p:spPr>
            <a:xfrm>
              <a:off x="1954666" y="4752439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Cooperative</a:t>
              </a:r>
            </a:p>
          </p:txBody>
        </p:sp>
      </p:grpSp>
      <p:grpSp>
        <p:nvGrpSpPr>
          <p:cNvPr id="69" name="Exporter">
            <a:extLst>
              <a:ext uri="{FF2B5EF4-FFF2-40B4-BE49-F238E27FC236}">
                <a16:creationId xmlns:a16="http://schemas.microsoft.com/office/drawing/2014/main" id="{07E76DD4-C1FF-6B18-B6B9-F36444A428B5}"/>
              </a:ext>
            </a:extLst>
          </p:cNvPr>
          <p:cNvGrpSpPr/>
          <p:nvPr/>
        </p:nvGrpSpPr>
        <p:grpSpPr>
          <a:xfrm>
            <a:off x="3574596" y="4084451"/>
            <a:ext cx="1802947" cy="1699467"/>
            <a:chOff x="3574596" y="3453079"/>
            <a:chExt cx="1802947" cy="169946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186FE4-EF7B-CBD9-C7A7-46C8A8015582}"/>
                </a:ext>
              </a:extLst>
            </p:cNvPr>
            <p:cNvSpPr txBox="1"/>
            <p:nvPr/>
          </p:nvSpPr>
          <p:spPr>
            <a:xfrm>
              <a:off x="3844698" y="3453079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📦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94747EA-FC72-F74C-8F6E-E95A79FE1B24}"/>
                </a:ext>
              </a:extLst>
            </p:cNvPr>
            <p:cNvSpPr txBox="1"/>
            <p:nvPr/>
          </p:nvSpPr>
          <p:spPr>
            <a:xfrm>
              <a:off x="3574596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Exporter</a:t>
              </a:r>
            </a:p>
          </p:txBody>
        </p:sp>
      </p:grpSp>
      <p:grpSp>
        <p:nvGrpSpPr>
          <p:cNvPr id="70" name="Importer">
            <a:extLst>
              <a:ext uri="{FF2B5EF4-FFF2-40B4-BE49-F238E27FC236}">
                <a16:creationId xmlns:a16="http://schemas.microsoft.com/office/drawing/2014/main" id="{996EFC3E-3A2A-D4CF-E6EB-AD2D62549979}"/>
              </a:ext>
            </a:extLst>
          </p:cNvPr>
          <p:cNvGrpSpPr/>
          <p:nvPr/>
        </p:nvGrpSpPr>
        <p:grpSpPr>
          <a:xfrm>
            <a:off x="5194526" y="4060372"/>
            <a:ext cx="1802947" cy="1723546"/>
            <a:chOff x="5194526" y="3429000"/>
            <a:chExt cx="1802947" cy="172354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2AABAD-BA22-8487-C97F-1BB3AFD58B9B}"/>
                </a:ext>
              </a:extLst>
            </p:cNvPr>
            <p:cNvSpPr txBox="1"/>
            <p:nvPr/>
          </p:nvSpPr>
          <p:spPr>
            <a:xfrm>
              <a:off x="5464628" y="3429000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🌍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B05AC69-E663-9CC7-0F1A-DB438D5921CF}"/>
                </a:ext>
              </a:extLst>
            </p:cNvPr>
            <p:cNvSpPr txBox="1"/>
            <p:nvPr/>
          </p:nvSpPr>
          <p:spPr>
            <a:xfrm>
              <a:off x="5194526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Importer</a:t>
              </a:r>
            </a:p>
          </p:txBody>
        </p:sp>
      </p:grpSp>
      <p:grpSp>
        <p:nvGrpSpPr>
          <p:cNvPr id="71" name="Roaster">
            <a:extLst>
              <a:ext uri="{FF2B5EF4-FFF2-40B4-BE49-F238E27FC236}">
                <a16:creationId xmlns:a16="http://schemas.microsoft.com/office/drawing/2014/main" id="{B8B6B693-B1EE-4B2E-6F15-42F458C31298}"/>
              </a:ext>
            </a:extLst>
          </p:cNvPr>
          <p:cNvGrpSpPr/>
          <p:nvPr/>
        </p:nvGrpSpPr>
        <p:grpSpPr>
          <a:xfrm>
            <a:off x="6814457" y="4060372"/>
            <a:ext cx="1802947" cy="1723546"/>
            <a:chOff x="6814457" y="3429000"/>
            <a:chExt cx="1802947" cy="17235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2640493-9106-A57C-F3CA-4444647A853A}"/>
                </a:ext>
              </a:extLst>
            </p:cNvPr>
            <p:cNvSpPr txBox="1"/>
            <p:nvPr/>
          </p:nvSpPr>
          <p:spPr>
            <a:xfrm>
              <a:off x="7084558" y="3429000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🔥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356FAD7-6C37-8402-9B05-AF37D8525A55}"/>
                </a:ext>
              </a:extLst>
            </p:cNvPr>
            <p:cNvSpPr txBox="1"/>
            <p:nvPr/>
          </p:nvSpPr>
          <p:spPr>
            <a:xfrm>
              <a:off x="6814457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Roaster</a:t>
              </a:r>
            </a:p>
          </p:txBody>
        </p:sp>
      </p:grpSp>
      <p:grpSp>
        <p:nvGrpSpPr>
          <p:cNvPr id="72" name="Café">
            <a:extLst>
              <a:ext uri="{FF2B5EF4-FFF2-40B4-BE49-F238E27FC236}">
                <a16:creationId xmlns:a16="http://schemas.microsoft.com/office/drawing/2014/main" id="{6A8EB02A-52EB-BE8E-7C95-C7241AD4F2B3}"/>
              </a:ext>
            </a:extLst>
          </p:cNvPr>
          <p:cNvGrpSpPr/>
          <p:nvPr/>
        </p:nvGrpSpPr>
        <p:grpSpPr>
          <a:xfrm>
            <a:off x="8434387" y="4084450"/>
            <a:ext cx="1802947" cy="1699468"/>
            <a:chOff x="8434387" y="3453078"/>
            <a:chExt cx="1802947" cy="169946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3D3E292-7910-2453-EF8B-9A7D1DA54C74}"/>
                </a:ext>
              </a:extLst>
            </p:cNvPr>
            <p:cNvSpPr txBox="1"/>
            <p:nvPr/>
          </p:nvSpPr>
          <p:spPr>
            <a:xfrm>
              <a:off x="8704488" y="3453078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☕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D56A910-F9C7-DD78-0A98-4E7FEE5FA517}"/>
                </a:ext>
              </a:extLst>
            </p:cNvPr>
            <p:cNvSpPr txBox="1"/>
            <p:nvPr/>
          </p:nvSpPr>
          <p:spPr>
            <a:xfrm>
              <a:off x="8434387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Café</a:t>
              </a:r>
            </a:p>
          </p:txBody>
        </p:sp>
      </p:grpSp>
      <p:grpSp>
        <p:nvGrpSpPr>
          <p:cNvPr id="73" name="Consumer">
            <a:extLst>
              <a:ext uri="{FF2B5EF4-FFF2-40B4-BE49-F238E27FC236}">
                <a16:creationId xmlns:a16="http://schemas.microsoft.com/office/drawing/2014/main" id="{1316F939-2C8D-F6FD-D8B5-BA2DECC474C0}"/>
              </a:ext>
            </a:extLst>
          </p:cNvPr>
          <p:cNvGrpSpPr/>
          <p:nvPr/>
        </p:nvGrpSpPr>
        <p:grpSpPr>
          <a:xfrm>
            <a:off x="10050235" y="4084450"/>
            <a:ext cx="1802947" cy="1699468"/>
            <a:chOff x="10050235" y="3453078"/>
            <a:chExt cx="1802947" cy="169946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A08774C-B7F6-CB38-504B-2667466912F0}"/>
                </a:ext>
              </a:extLst>
            </p:cNvPr>
            <p:cNvSpPr txBox="1"/>
            <p:nvPr/>
          </p:nvSpPr>
          <p:spPr>
            <a:xfrm>
              <a:off x="10324418" y="3453078"/>
              <a:ext cx="126274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/>
                <a:t>👩‍💻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EE6309-69C5-3D0B-0A2A-8344F7376318}"/>
                </a:ext>
              </a:extLst>
            </p:cNvPr>
            <p:cNvSpPr txBox="1"/>
            <p:nvPr/>
          </p:nvSpPr>
          <p:spPr>
            <a:xfrm>
              <a:off x="10050235" y="4752436"/>
              <a:ext cx="1802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Consumer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439FA60-62F9-BA19-B26F-B63E7C379904}"/>
              </a:ext>
            </a:extLst>
          </p:cNvPr>
          <p:cNvGrpSpPr/>
          <p:nvPr/>
        </p:nvGrpSpPr>
        <p:grpSpPr>
          <a:xfrm>
            <a:off x="1571309" y="3431394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22C3FE1-70D5-8C00-371A-8C8E4DA14AB9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22C3FE1-70D5-8C00-371A-8C8E4DA14AB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B4FC57B-209D-FFAC-2A6B-7898BD447C43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B4FC57B-209D-FFAC-2A6B-7898BD447C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D228236-6F92-20ED-21C2-1B4AC6DF753D}"/>
              </a:ext>
            </a:extLst>
          </p:cNvPr>
          <p:cNvGrpSpPr/>
          <p:nvPr/>
        </p:nvGrpSpPr>
        <p:grpSpPr>
          <a:xfrm>
            <a:off x="3116609" y="3402774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A5EDF1F-2652-2A18-066E-90F5EF701315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A5EDF1F-2652-2A18-066E-90F5EF7013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CB2ADB3-5E0F-291B-E3B1-4A6A39BD915E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CB2ADB3-5E0F-291B-E3B1-4A6A39BD91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B496C4B-5070-AE65-0DDD-A56C67D69B81}"/>
              </a:ext>
            </a:extLst>
          </p:cNvPr>
          <p:cNvGrpSpPr/>
          <p:nvPr/>
        </p:nvGrpSpPr>
        <p:grpSpPr>
          <a:xfrm>
            <a:off x="4661909" y="3429000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9FF9A47-D645-2BA4-798C-85DC65E65CF9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9FF9A47-D645-2BA4-798C-85DC65E65CF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3BA780E-E43B-11FE-088A-6E9815865FFB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3BA780E-E43B-11FE-088A-6E9815865F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52C05F6-7CC6-F86F-ACF4-B49A88A9CBD4}"/>
              </a:ext>
            </a:extLst>
          </p:cNvPr>
          <p:cNvGrpSpPr/>
          <p:nvPr/>
        </p:nvGrpSpPr>
        <p:grpSpPr>
          <a:xfrm>
            <a:off x="6248085" y="3429000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380982F-F88D-84A4-6220-A67866113898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380982F-F88D-84A4-6220-A678661138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5973A61-49EC-E3EB-4F19-4860517FC77E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5973A61-49EC-E3EB-4F19-4860517FC7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1811F5F-D9DC-4121-FA0A-F6C083F5C0E8}"/>
              </a:ext>
            </a:extLst>
          </p:cNvPr>
          <p:cNvGrpSpPr/>
          <p:nvPr/>
        </p:nvGrpSpPr>
        <p:grpSpPr>
          <a:xfrm>
            <a:off x="7834261" y="3434986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D4B1889-65D4-8969-ACDD-0B64BE15FBAD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D4B1889-65D4-8969-ACDD-0B64BE15FBA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98B3E18-C451-E3FB-373F-C6391825915F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98B3E18-C451-E3FB-373F-C639182591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C929669-52AC-9ABD-75E3-63DED2917EBE}"/>
              </a:ext>
            </a:extLst>
          </p:cNvPr>
          <p:cNvGrpSpPr/>
          <p:nvPr/>
        </p:nvGrpSpPr>
        <p:grpSpPr>
          <a:xfrm>
            <a:off x="9375616" y="3507714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D9FAEA5-2C39-06F0-1184-F5E0807B8261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D9FAEA5-2C39-06F0-1184-F5E0807B826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C9A11B8-EE6D-0C76-C894-7250C93D31F3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C9A11B8-EE6D-0C76-C894-7250C93D31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D1FD802-3889-59A0-13B4-68C67D8D1027}"/>
              </a:ext>
            </a:extLst>
          </p:cNvPr>
          <p:cNvGrpSpPr/>
          <p:nvPr/>
        </p:nvGrpSpPr>
        <p:grpSpPr>
          <a:xfrm>
            <a:off x="960840" y="1647955"/>
            <a:ext cx="6493680" cy="2000880"/>
            <a:chOff x="960840" y="1647955"/>
            <a:chExt cx="6493680" cy="20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96C55A5-3D71-57A3-4FEC-9A8324C22752}"/>
                    </a:ext>
                  </a:extLst>
                </p14:cNvPr>
                <p14:cNvContentPartPr/>
                <p14:nvPr/>
              </p14:nvContentPartPr>
              <p14:xfrm>
                <a:off x="960840" y="1647955"/>
                <a:ext cx="6417360" cy="2000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96C55A5-3D71-57A3-4FEC-9A8324C227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5200" y="1612315"/>
                  <a:ext cx="6489000" cy="20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1C5EDCD-2143-9F9F-0174-4AC619033ECD}"/>
                    </a:ext>
                  </a:extLst>
                </p14:cNvPr>
                <p14:cNvContentPartPr/>
                <p14:nvPr/>
              </p14:nvContentPartPr>
              <p14:xfrm>
                <a:off x="6976080" y="2535355"/>
                <a:ext cx="478440" cy="628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1C5EDCD-2143-9F9F-0174-4AC619033E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40080" y="2499715"/>
                  <a:ext cx="550080" cy="70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979AA0C-A008-5B1B-D598-2B10F398F9DD}"/>
              </a:ext>
            </a:extLst>
          </p:cNvPr>
          <p:cNvGrpSpPr/>
          <p:nvPr/>
        </p:nvGrpSpPr>
        <p:grpSpPr>
          <a:xfrm>
            <a:off x="7867870" y="2785522"/>
            <a:ext cx="1361520" cy="530640"/>
            <a:chOff x="1510769" y="3569423"/>
            <a:chExt cx="136152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A4326B2-7B17-1751-877B-7A35BB80C3C8}"/>
                    </a:ext>
                  </a:extLst>
                </p14:cNvPr>
                <p14:cNvContentPartPr/>
                <p14:nvPr/>
              </p14:nvContentPartPr>
              <p14:xfrm>
                <a:off x="1510769" y="3569423"/>
                <a:ext cx="1204200" cy="473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A4326B2-7B17-1751-877B-7A35BB80C3C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75129" y="3533423"/>
                  <a:ext cx="1275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792CCAA-F438-7CF2-BEE1-213EC691FD2B}"/>
                    </a:ext>
                  </a:extLst>
                </p14:cNvPr>
                <p14:cNvContentPartPr/>
                <p14:nvPr/>
              </p14:nvContentPartPr>
              <p14:xfrm>
                <a:off x="2504729" y="3779303"/>
                <a:ext cx="367560" cy="320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792CCAA-F438-7CF2-BEE1-213EC691FD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69089" y="3743663"/>
                  <a:ext cx="43920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660034C-2AD2-5F6E-E905-D76BE9875684}"/>
              </a:ext>
            </a:extLst>
          </p:cNvPr>
          <p:cNvGrpSpPr/>
          <p:nvPr/>
        </p:nvGrpSpPr>
        <p:grpSpPr>
          <a:xfrm>
            <a:off x="7858080" y="2169955"/>
            <a:ext cx="3250080" cy="1310760"/>
            <a:chOff x="7858080" y="2169955"/>
            <a:chExt cx="3250080" cy="13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42E0FC4-A8E8-82B7-D9E6-731F057EAE39}"/>
                    </a:ext>
                  </a:extLst>
                </p14:cNvPr>
                <p14:cNvContentPartPr/>
                <p14:nvPr/>
              </p14:nvContentPartPr>
              <p14:xfrm>
                <a:off x="7858080" y="2169955"/>
                <a:ext cx="3108240" cy="11984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42E0FC4-A8E8-82B7-D9E6-731F057EAE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22440" y="2133955"/>
                  <a:ext cx="3179880" cy="12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7300108-39A3-C652-D9B4-2DE4EFCF1EDA}"/>
                    </a:ext>
                  </a:extLst>
                </p14:cNvPr>
                <p14:cNvContentPartPr/>
                <p14:nvPr/>
              </p14:nvContentPartPr>
              <p14:xfrm>
                <a:off x="10744560" y="3050515"/>
                <a:ext cx="363600" cy="430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7300108-39A3-C652-D9B4-2DE4EFCF1E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08920" y="3014875"/>
                  <a:ext cx="435240" cy="50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669427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2DBAC-15F5-92ED-76E0-9DE175FD9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C7BC-21D0-B080-1F3B-6F79C086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&amp;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B5594-BC99-B4B4-5D0F-A85405B8A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Commodity / Commercial coffee - “C Price”</a:t>
            </a:r>
          </a:p>
          <a:p>
            <a:pPr marL="728640" lvl="1"/>
            <a:r>
              <a:rPr lang="en-US" sz="2800" dirty="0"/>
              <a:t> Global benchmark for Arabica, but not specialty</a:t>
            </a:r>
          </a:p>
          <a:p>
            <a:pPr marL="728640" lvl="1"/>
            <a:r>
              <a:rPr lang="en-US" sz="2800" dirty="0"/>
              <a:t> Supply chain, </a:t>
            </a:r>
            <a:r>
              <a:rPr lang="en-US" sz="2800" dirty="0">
                <a:solidFill>
                  <a:schemeClr val="accent5"/>
                </a:solidFill>
              </a:rPr>
              <a:t>climate</a:t>
            </a:r>
            <a:r>
              <a:rPr lang="en-US" sz="2800" dirty="0"/>
              <a:t>, politics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389FB-4B62-0FCC-591E-4DB65233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705" y="3176796"/>
            <a:ext cx="13513410" cy="346437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F24E257-95A2-FB1A-3091-46EC0732014C}"/>
              </a:ext>
            </a:extLst>
          </p:cNvPr>
          <p:cNvGrpSpPr/>
          <p:nvPr/>
        </p:nvGrpSpPr>
        <p:grpSpPr>
          <a:xfrm>
            <a:off x="8450195" y="4203655"/>
            <a:ext cx="661320" cy="709920"/>
            <a:chOff x="8450195" y="4203655"/>
            <a:chExt cx="66132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14CD1D-E11D-DC78-4F7C-965542CF0F2F}"/>
                    </a:ext>
                  </a:extLst>
                </p14:cNvPr>
                <p14:cNvContentPartPr/>
                <p14:nvPr/>
              </p14:nvContentPartPr>
              <p14:xfrm>
                <a:off x="8450195" y="4203655"/>
                <a:ext cx="653760" cy="681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14CD1D-E11D-DC78-4F7C-965542CF0F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14195" y="4167674"/>
                  <a:ext cx="725400" cy="7527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DBD713E-87FE-12B2-FAD0-1B2F12777A91}"/>
                    </a:ext>
                  </a:extLst>
                </p14:cNvPr>
                <p14:cNvContentPartPr/>
                <p14:nvPr/>
              </p14:nvContentPartPr>
              <p14:xfrm>
                <a:off x="8833595" y="4618375"/>
                <a:ext cx="277920" cy="295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DBD713E-87FE-12B2-FAD0-1B2F12777A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97642" y="4582375"/>
                  <a:ext cx="349467" cy="36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314167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7B9C5-D8C3-844C-1918-B22E32E1F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0862-2186-0D93-B9AD-8C523CA5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769E9-41D0-4B90-3E04-D71AF61B0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Freshness from roast</a:t>
            </a:r>
          </a:p>
        </p:txBody>
      </p:sp>
    </p:spTree>
    <p:extLst>
      <p:ext uri="{BB962C8B-B14F-4D97-AF65-F5344CB8AC3E}">
        <p14:creationId xmlns:p14="http://schemas.microsoft.com/office/powerpoint/2010/main" val="197215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5AC9-2957-B5E2-050C-44A6E824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Caffeine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EC8B-454E-F614-8BB4-46992886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Caffeine is bitter, but small part of total bitterness</a:t>
            </a:r>
          </a:p>
          <a:p>
            <a:r>
              <a:rPr lang="en-US" dirty="0"/>
              <a:t>Light vs dark roast? volume vs weight in roast level</a:t>
            </a:r>
          </a:p>
          <a:p>
            <a:r>
              <a:rPr lang="en-US" dirty="0"/>
              <a:t>Arabica vs Robusta (robusta has more)</a:t>
            </a:r>
          </a:p>
          <a:p>
            <a:r>
              <a:rPr lang="en-US" dirty="0"/>
              <a:t>Caffeine comparisons? (James Hoffman video?</a:t>
            </a:r>
            <a:br>
              <a:rPr lang="en-US" dirty="0"/>
            </a:br>
            <a:r>
              <a:rPr lang="en-US" dirty="0"/>
              <a:t>It varies extremely widely in cafés</a:t>
            </a:r>
          </a:p>
          <a:p>
            <a:r>
              <a:rPr lang="en-US" dirty="0"/>
              <a:t>What about decaf?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5BEF9-6C38-B240-6475-A82D4E38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711" y="0"/>
            <a:ext cx="6811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15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821B1-AA50-F8C3-D67E-AF96CBC54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2A42-69F8-36CF-E987-329122F2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Coffee?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1BB67-FA68-9658-87B5-B8FD5E786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Exists in specialty coffee too, though much more rare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46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E283D-551F-A9AD-4432-86AB1709C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19BB-F53D-4A5C-00CB-561575D6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DA95-6609-4425-F099-9A83D59D6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Freshness from grind</a:t>
            </a:r>
          </a:p>
        </p:txBody>
      </p:sp>
    </p:spTree>
    <p:extLst>
      <p:ext uri="{BB962C8B-B14F-4D97-AF65-F5344CB8AC3E}">
        <p14:creationId xmlns:p14="http://schemas.microsoft.com/office/powerpoint/2010/main" val="3448867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3AD17-9636-2EC8-43D7-D2CC3CA51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FF78-2F76-A69C-1105-25BB8AC4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93C3-EE25-67DA-D2D6-DD142BAF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brewing mechanisms and brewers, immersion, percolation, bypass</a:t>
            </a:r>
          </a:p>
          <a:p>
            <a:pPr lvl="1"/>
            <a:r>
              <a:rPr lang="en-US" dirty="0"/>
              <a:t>Comparison pictures of brewers</a:t>
            </a:r>
          </a:p>
          <a:p>
            <a:pPr lvl="2"/>
            <a:r>
              <a:rPr lang="en-US" dirty="0"/>
              <a:t>Techniques and tips, RDT</a:t>
            </a:r>
          </a:p>
          <a:p>
            <a:pPr lvl="2"/>
            <a:r>
              <a:rPr lang="en-US" dirty="0"/>
              <a:t>Temperature?</a:t>
            </a:r>
          </a:p>
          <a:p>
            <a:pPr lvl="2"/>
            <a:r>
              <a:rPr lang="en-US" dirty="0"/>
              <a:t>Over- and </a:t>
            </a:r>
            <a:r>
              <a:rPr lang="en-US" dirty="0" err="1"/>
              <a:t>underextraction</a:t>
            </a:r>
            <a:r>
              <a:rPr lang="en-US" dirty="0"/>
              <a:t>, acidity extracts first then bitterness</a:t>
            </a:r>
          </a:p>
          <a:p>
            <a:pPr lvl="2"/>
            <a:r>
              <a:rPr lang="en-US" dirty="0"/>
              <a:t>Milk drinks?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2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92FC0-7799-CAD4-48E1-3120D0E68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D5BC-149F-E4F4-ED9B-D1A1864B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just want a good cup of coffee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D399D-BF4F-9120-114E-29B19D61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(pop up pictures with text one by one, pick out three in order at the end)</a:t>
            </a:r>
          </a:p>
          <a:p>
            <a:r>
              <a:rPr lang="en-US" dirty="0"/>
              <a:t>Beans</a:t>
            </a:r>
          </a:p>
          <a:p>
            <a:pPr lvl="1"/>
            <a:r>
              <a:rPr lang="en-US" dirty="0"/>
              <a:t>Process method</a:t>
            </a:r>
          </a:p>
          <a:p>
            <a:pPr lvl="1"/>
            <a:r>
              <a:rPr lang="en-US" dirty="0"/>
              <a:t>Varietal</a:t>
            </a:r>
          </a:p>
          <a:p>
            <a:pPr lvl="1"/>
            <a:r>
              <a:rPr lang="en-US" dirty="0"/>
              <a:t>Farm elevation</a:t>
            </a:r>
          </a:p>
          <a:p>
            <a:r>
              <a:rPr lang="en-US" dirty="0"/>
              <a:t>Roast level</a:t>
            </a:r>
          </a:p>
          <a:p>
            <a:r>
              <a:rPr lang="en-US" dirty="0"/>
              <a:t>Roast style / profile</a:t>
            </a:r>
          </a:p>
          <a:p>
            <a:r>
              <a:rPr lang="en-US" dirty="0"/>
              <a:t>Grinder</a:t>
            </a:r>
          </a:p>
          <a:p>
            <a:pPr lvl="1"/>
            <a:r>
              <a:rPr lang="en-US" dirty="0"/>
              <a:t>Burr types</a:t>
            </a:r>
          </a:p>
          <a:p>
            <a:r>
              <a:rPr lang="en-US" dirty="0"/>
              <a:t>Water</a:t>
            </a:r>
          </a:p>
          <a:p>
            <a:pPr lvl="1"/>
            <a:r>
              <a:rPr lang="en-US" dirty="0"/>
              <a:t>Water minerals</a:t>
            </a:r>
          </a:p>
          <a:p>
            <a:r>
              <a:rPr lang="en-US" dirty="0"/>
              <a:t>Filter type</a:t>
            </a:r>
          </a:p>
          <a:p>
            <a:pPr lvl="1"/>
            <a:r>
              <a:rPr lang="en-US" dirty="0"/>
              <a:t>Filter paper (if paper)</a:t>
            </a:r>
          </a:p>
          <a:p>
            <a:r>
              <a:rPr lang="en-US" dirty="0"/>
              <a:t>Pouring technique</a:t>
            </a:r>
          </a:p>
          <a:p>
            <a:pPr lvl="1"/>
            <a:r>
              <a:rPr lang="en-US" dirty="0"/>
              <a:t>Amount of agitation</a:t>
            </a:r>
          </a:p>
          <a:p>
            <a:r>
              <a:rPr lang="en-US" dirty="0"/>
              <a:t>Number of pours</a:t>
            </a:r>
          </a:p>
          <a:p>
            <a:r>
              <a:rPr lang="en-US" dirty="0"/>
              <a:t>Brewer</a:t>
            </a:r>
          </a:p>
          <a:p>
            <a:r>
              <a:rPr lang="en-US" dirty="0"/>
              <a:t>Brewing vessel</a:t>
            </a:r>
          </a:p>
          <a:p>
            <a:pPr lvl="1"/>
            <a:r>
              <a:rPr lang="en-US" dirty="0"/>
              <a:t>Material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Dose</a:t>
            </a:r>
          </a:p>
          <a:p>
            <a:r>
              <a:rPr lang="en-US" dirty="0"/>
              <a:t>Ratio</a:t>
            </a:r>
          </a:p>
          <a:p>
            <a:r>
              <a:rPr lang="en-US" dirty="0"/>
              <a:t>Brewing temperature</a:t>
            </a:r>
          </a:p>
          <a:p>
            <a:r>
              <a:rPr lang="en-US" dirty="0"/>
              <a:t>Drinking temperature</a:t>
            </a:r>
          </a:p>
          <a:p>
            <a:r>
              <a:rPr lang="en-US" dirty="0"/>
              <a:t>Cup form (drinking)</a:t>
            </a:r>
          </a:p>
        </p:txBody>
      </p:sp>
    </p:spTree>
    <p:extLst>
      <p:ext uri="{BB962C8B-B14F-4D97-AF65-F5344CB8AC3E}">
        <p14:creationId xmlns:p14="http://schemas.microsoft.com/office/powerpoint/2010/main" val="321504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5ADB6-1019-929E-5619-36B6632B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Beans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E8DA225-6D82-01A4-0F3C-5EC0D9645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351283" y="327280"/>
            <a:ext cx="3489434" cy="620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462102-65FD-7840-C077-E1DC897810B9}"/>
              </a:ext>
            </a:extLst>
          </p:cNvPr>
          <p:cNvSpPr txBox="1"/>
          <p:nvPr/>
        </p:nvSpPr>
        <p:spPr>
          <a:xfrm>
            <a:off x="0" y="6473826"/>
            <a:ext cx="268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Me</a:t>
            </a:r>
          </a:p>
        </p:txBody>
      </p:sp>
    </p:spTree>
    <p:extLst>
      <p:ext uri="{BB962C8B-B14F-4D97-AF65-F5344CB8AC3E}">
        <p14:creationId xmlns:p14="http://schemas.microsoft.com/office/powerpoint/2010/main" val="3180150052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BFDB5-3315-29DD-B46B-28753AB9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0C6E-C166-3AD8-C0A7-6F2AA933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8FE4FB-E60E-F1E4-ED14-5AFF23541B0D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0F6D43-50E9-21E6-7949-31A3AF09C95E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04A11CE2-E2A5-4516-5A3E-6F044FF6FEB2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731F93-3B52-D73F-C8EF-B3E96A0DBF99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9002A02-831A-EF1A-1F6E-D966EC8C7165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1B9B4F66-7BCE-570F-8C0D-B2F9A946D7A0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5598A91-5533-8CB0-D433-DDFA6F6E50C2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ADC8FDD-91D5-DE9C-C2FA-461280EED3E8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64AE030-364B-4F06-A7A7-D043AF902CF6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9DEF8E-EA92-4CFB-4A0B-EB61844C70E5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555FF4-7227-5985-48A8-0E2C00813E30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72BC0BD-5EF7-E05F-DF4A-9A8B1F8E10E9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3A48894-D527-F913-4738-8A41FB2FE9B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35952ABB-905C-8F52-14E8-D4E345898B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38876F09-92C7-693B-FB91-69DDA22E2AA4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4561-24FB-8769-DB38-9C33A7DCA8A5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7AA0258-6D8C-46A7-0993-225164F94544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54F9F6-D4AA-E5D5-2EE0-0F80FC3C402E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548BD-47FE-85B6-6516-6245B4D78920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72375FC-7988-C71A-4105-596AA8641EFF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678671D-9263-F0D1-4CE2-C5B870C33555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B6AC258D-DC0F-C3B9-E9C5-E518426812D3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A516045E-65B9-5EBC-0D07-6ECE6C6A9ED9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BC30BD-41E2-AA7E-3223-8211ABD3DF4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91A7D837-D1F2-CF5F-DC5D-7CB5301F5340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F6AAA3-5036-81E2-0682-C095EE3DFE66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48826A-130B-E80E-A2D5-924028D49FD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5218105-310D-939F-849C-13E7A98F238E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508E2EE-B2A6-29B3-BA13-AE0B756B2ADB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6F11A3F-FED2-59AE-EFB6-36567D39C94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E8D918-E5DA-9130-A1E3-5E3262B01574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</p:spTree>
    <p:extLst>
      <p:ext uri="{BB962C8B-B14F-4D97-AF65-F5344CB8AC3E}">
        <p14:creationId xmlns:p14="http://schemas.microsoft.com/office/powerpoint/2010/main" val="336792075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3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6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8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6" grpId="0" animBg="1"/>
      <p:bldP spid="47" grpId="0"/>
      <p:bldP spid="48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97236-BFDB-94D8-5805-C652FD2E5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8506F-91A8-9AE5-09D0-E2855DB3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Method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3E0E94B-21AD-149A-B664-83F6C6311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452" y="1187450"/>
            <a:ext cx="7455096" cy="495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DA3184-5825-4A12-E01C-00A95CE267DA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chidoricoffee.com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/blogs/coffee-blog/process-method-how-coffee-gets-processed</a:t>
            </a:r>
          </a:p>
        </p:txBody>
      </p:sp>
    </p:spTree>
    <p:extLst>
      <p:ext uri="{BB962C8B-B14F-4D97-AF65-F5344CB8AC3E}">
        <p14:creationId xmlns:p14="http://schemas.microsoft.com/office/powerpoint/2010/main" val="1260723533"/>
      </p:ext>
    </p:extLst>
  </p:cSld>
  <p:clrMapOvr>
    <a:masterClrMapping/>
  </p:clrMapOvr>
  <p:transition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D99AB-5892-8368-82EF-1049788D0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DE638-4A1B-07A4-F0BA-C3235333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Varietal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D1144449-0A53-EADE-6A32-612DB16AB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671145" y="1372757"/>
            <a:ext cx="8849710" cy="45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15803E-5420-64DD-AF40-0D453EFB9184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farocoffee.com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/blogs/news/all-about-coffee-varieties</a:t>
            </a:r>
          </a:p>
        </p:txBody>
      </p:sp>
    </p:spTree>
    <p:extLst>
      <p:ext uri="{BB962C8B-B14F-4D97-AF65-F5344CB8AC3E}">
        <p14:creationId xmlns:p14="http://schemas.microsoft.com/office/powerpoint/2010/main" val="3963226084"/>
      </p:ext>
    </p:extLst>
  </p:cSld>
  <p:clrMapOvr>
    <a:masterClrMapping/>
  </p:clrMapOvr>
  <p:transition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917F3-32C5-E037-8FD5-9FC986D76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14FB-A310-99EC-4045-53B13895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Altitude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9C2AC90D-0012-6D3C-EE12-07A6814F4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076669" y="1372757"/>
            <a:ext cx="8038661" cy="45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2B0E4-AA4A-F0EA-F1DF-76CABCBD0719}"/>
              </a:ext>
            </a:extLst>
          </p:cNvPr>
          <p:cNvSpPr txBox="1"/>
          <p:nvPr/>
        </p:nvSpPr>
        <p:spPr>
          <a:xfrm>
            <a:off x="-1" y="6473826"/>
            <a:ext cx="1051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Photo: https://</a:t>
            </a:r>
            <a:r>
              <a:rPr lang="en-US" sz="1600" dirty="0" err="1">
                <a:solidFill>
                  <a:schemeClr val="tx1">
                    <a:lumMod val="65000"/>
                  </a:schemeClr>
                </a:solidFill>
              </a:rPr>
              <a:t>kofficoffee.com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/collections/single-origins</a:t>
            </a:r>
          </a:p>
        </p:txBody>
      </p:sp>
    </p:spTree>
    <p:extLst>
      <p:ext uri="{BB962C8B-B14F-4D97-AF65-F5344CB8AC3E}">
        <p14:creationId xmlns:p14="http://schemas.microsoft.com/office/powerpoint/2010/main" val="4222845941"/>
      </p:ext>
    </p:extLst>
  </p:cSld>
  <p:clrMapOvr>
    <a:masterClrMapping/>
  </p:clrMapOvr>
  <p:transition>
    <p:cove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879CFFC8-F40D-7C85-D345-0848427D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r="1783" b="86"/>
          <a:stretch>
            <a:fillRect/>
          </a:stretch>
        </p:blipFill>
        <p:spPr>
          <a:xfrm>
            <a:off x="2893103" y="547688"/>
            <a:ext cx="8883468" cy="5578475"/>
          </a:xfrm>
          <a:prstGeom prst="roundRect">
            <a:avLst>
              <a:gd name="adj" fmla="val 465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E139E-205B-D317-79CD-8D97F036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29" y="547688"/>
            <a:ext cx="11004550" cy="639762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E438D9-FF02-F882-963F-B2A851F3B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25" y="1535113"/>
            <a:ext cx="11004550" cy="4591050"/>
          </a:xfrm>
        </p:spPr>
        <p:txBody>
          <a:bodyPr/>
          <a:lstStyle/>
          <a:p>
            <a:r>
              <a:rPr lang="en-US" dirty="0"/>
              <a:t>Example brew recipe</a:t>
            </a:r>
            <a:br>
              <a:rPr lang="en-US" dirty="0"/>
            </a:br>
            <a:r>
              <a:rPr lang="en-US" dirty="0"/>
              <a:t>on screen 500ml? 1L?</a:t>
            </a:r>
          </a:p>
          <a:p>
            <a:r>
              <a:rPr lang="en-US" dirty="0"/>
              <a:t>Equipment needed?</a:t>
            </a:r>
          </a:p>
        </p:txBody>
      </p:sp>
    </p:spTree>
    <p:extLst>
      <p:ext uri="{BB962C8B-B14F-4D97-AF65-F5344CB8AC3E}">
        <p14:creationId xmlns:p14="http://schemas.microsoft.com/office/powerpoint/2010/main" val="1852151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7DB0-1292-2527-0CB0-D6E3F28B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EDBF-EE8E-7E15-74EF-DDD00852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 Is the coffee good, and is it “good” coffee? (does it have information about the country, region, farm, varietal, process, harvest period </a:t>
            </a:r>
            <a:r>
              <a:rPr lang="en-US" sz="3800" dirty="0" err="1"/>
              <a:t>etc</a:t>
            </a:r>
            <a:r>
              <a:rPr lang="en-US" sz="3800" dirty="0"/>
              <a:t>?)</a:t>
            </a:r>
          </a:p>
          <a:p>
            <a:pPr lvl="1"/>
            <a:r>
              <a:rPr lang="en-US" sz="3800" dirty="0"/>
              <a:t> Top 3 things to focus on</a:t>
            </a:r>
          </a:p>
          <a:p>
            <a:pPr lvl="4"/>
            <a:r>
              <a:rPr lang="en-US" sz="3800" dirty="0"/>
              <a:t> [A brew recipe]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1AE360-B2F8-71F5-9BF1-C762B3BE8A04}"/>
              </a:ext>
            </a:extLst>
          </p:cNvPr>
          <p:cNvGrpSpPr/>
          <p:nvPr/>
        </p:nvGrpSpPr>
        <p:grpSpPr>
          <a:xfrm>
            <a:off x="10426564" y="6328550"/>
            <a:ext cx="895348" cy="296953"/>
            <a:chOff x="10305047" y="6131198"/>
            <a:chExt cx="1186737" cy="393596"/>
          </a:xfrm>
        </p:grpSpPr>
        <p:pic>
          <p:nvPicPr>
            <p:cNvPr id="9" name="Graphic 56">
              <a:extLst>
                <a:ext uri="{FF2B5EF4-FFF2-40B4-BE49-F238E27FC236}">
                  <a16:creationId xmlns:a16="http://schemas.microsoft.com/office/drawing/2014/main" id="{7716EABC-33B1-B79B-B824-BFE70BCAB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305047" y="6131198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0" name="Graphic 56">
              <a:extLst>
                <a:ext uri="{FF2B5EF4-FFF2-40B4-BE49-F238E27FC236}">
                  <a16:creationId xmlns:a16="http://schemas.microsoft.com/office/drawing/2014/main" id="{051D19EB-7191-C795-8845-84791A27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721304" y="6165570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4E3B65B8-88FA-69E5-34EC-BBEB9D12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8158" y="6141168"/>
              <a:ext cx="383626" cy="38362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5E410-D6F9-15DF-AFAE-EE51BC9BF891}"/>
              </a:ext>
            </a:extLst>
          </p:cNvPr>
          <p:cNvSpPr txBox="1"/>
          <p:nvPr/>
        </p:nvSpPr>
        <p:spPr>
          <a:xfrm>
            <a:off x="8300244" y="6276972"/>
            <a:ext cx="2076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@</a:t>
            </a:r>
            <a:r>
              <a:rPr lang="en-US" sz="2000" dirty="0" err="1"/>
              <a:t>PalmEmanuel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5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776C76-2D18-72FD-AE50-FE8DEFAF5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300" t="2396" r="8078" b="13344"/>
          <a:stretch>
            <a:fillRect/>
          </a:stretch>
        </p:blipFill>
        <p:spPr>
          <a:xfrm flipH="1">
            <a:off x="870560" y="442602"/>
            <a:ext cx="10450880" cy="57851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27FD66-A45C-B248-309E-6C4614DA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5" y="2908876"/>
            <a:ext cx="2964224" cy="520124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B9905-0ABF-6CF4-4F5B-87451F2BC20B}"/>
              </a:ext>
            </a:extLst>
          </p:cNvPr>
          <p:cNvSpPr txBox="1"/>
          <p:nvPr/>
        </p:nvSpPr>
        <p:spPr>
          <a:xfrm>
            <a:off x="101600" y="3836202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@</a:t>
            </a:r>
            <a:r>
              <a:rPr lang="en-US" sz="2400" dirty="0" err="1">
                <a:solidFill>
                  <a:schemeClr val="accent1"/>
                </a:solidFill>
              </a:rPr>
              <a:t>PalmEmanuel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B2D8D1-759F-7BDE-82D4-EC3A5C22AA85}"/>
              </a:ext>
            </a:extLst>
          </p:cNvPr>
          <p:cNvGrpSpPr/>
          <p:nvPr/>
        </p:nvGrpSpPr>
        <p:grpSpPr>
          <a:xfrm>
            <a:off x="775701" y="4297867"/>
            <a:ext cx="2638491" cy="613995"/>
            <a:chOff x="9775935" y="6229126"/>
            <a:chExt cx="1691379" cy="393596"/>
          </a:xfrm>
        </p:grpSpPr>
        <p:pic>
          <p:nvPicPr>
            <p:cNvPr id="16" name="Graphic 56">
              <a:extLst>
                <a:ext uri="{FF2B5EF4-FFF2-40B4-BE49-F238E27FC236}">
                  <a16:creationId xmlns:a16="http://schemas.microsoft.com/office/drawing/2014/main" id="{3CEB55E4-8BF3-3B22-7879-C226EA272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280577" y="6229126"/>
              <a:ext cx="391207" cy="383223"/>
            </a:xfrm>
            <a:prstGeom prst="rect">
              <a:avLst/>
            </a:prstGeom>
            <a:effectLst/>
          </p:spPr>
        </p:pic>
        <p:pic>
          <p:nvPicPr>
            <p:cNvPr id="17" name="Graphic 56">
              <a:extLst>
                <a:ext uri="{FF2B5EF4-FFF2-40B4-BE49-F238E27FC236}">
                  <a16:creationId xmlns:a16="http://schemas.microsoft.com/office/drawing/2014/main" id="{88CF4C85-E2D9-7DEE-B968-046727BD8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696834" y="6263498"/>
              <a:ext cx="320788" cy="327874"/>
            </a:xfrm>
            <a:prstGeom prst="rect">
              <a:avLst/>
            </a:prstGeom>
            <a:effectLst/>
          </p:spPr>
        </p:pic>
        <p:pic>
          <p:nvPicPr>
            <p:cNvPr id="18" name="Picture 17" descr="A black and white logo&#10;&#10;Description automatically generated">
              <a:extLst>
                <a:ext uri="{FF2B5EF4-FFF2-40B4-BE49-F238E27FC236}">
                  <a16:creationId xmlns:a16="http://schemas.microsoft.com/office/drawing/2014/main" id="{AC85B04F-C5AF-9107-98E5-AD39C905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88" y="6239096"/>
              <a:ext cx="383626" cy="383626"/>
            </a:xfrm>
            <a:prstGeom prst="rect">
              <a:avLst/>
            </a:prstGeom>
          </p:spPr>
        </p:pic>
        <p:pic>
          <p:nvPicPr>
            <p:cNvPr id="19" name="Picture 18" descr="A blue butterfly on a black background&#10;&#10;AI-generated content may be incorrect.">
              <a:extLst>
                <a:ext uri="{FF2B5EF4-FFF2-40B4-BE49-F238E27FC236}">
                  <a16:creationId xmlns:a16="http://schemas.microsoft.com/office/drawing/2014/main" id="{46B6A3D0-B26E-15FC-6992-0E717E016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935" y="6240132"/>
              <a:ext cx="438576" cy="382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A4A3847-D5B7-4787-ED81-0AC4FE839365}"/>
              </a:ext>
            </a:extLst>
          </p:cNvPr>
          <p:cNvSpPr txBox="1"/>
          <p:nvPr/>
        </p:nvSpPr>
        <p:spPr>
          <a:xfrm>
            <a:off x="101600" y="5188385"/>
            <a:ext cx="398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@</a:t>
            </a:r>
            <a:r>
              <a:rPr lang="en-US" sz="2400" dirty="0" err="1">
                <a:solidFill>
                  <a:schemeClr val="accent1"/>
                </a:solidFill>
              </a:rPr>
              <a:t>arkanum.coffee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19D3F0-0FA1-5AE1-AA13-60014478B531}"/>
              </a:ext>
            </a:extLst>
          </p:cNvPr>
          <p:cNvGrpSpPr/>
          <p:nvPr/>
        </p:nvGrpSpPr>
        <p:grpSpPr>
          <a:xfrm>
            <a:off x="1481542" y="5649157"/>
            <a:ext cx="1461457" cy="684600"/>
            <a:chOff x="971466" y="5628823"/>
            <a:chExt cx="1461457" cy="684600"/>
          </a:xfrm>
        </p:grpSpPr>
        <p:pic>
          <p:nvPicPr>
            <p:cNvPr id="23" name="Picture 22" descr="A logo of a camera&#10;&#10;AI-generated content may be incorrect.">
              <a:extLst>
                <a:ext uri="{FF2B5EF4-FFF2-40B4-BE49-F238E27FC236}">
                  <a16:creationId xmlns:a16="http://schemas.microsoft.com/office/drawing/2014/main" id="{6CE1B619-15C2-1D24-E848-90F4B944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6971" y="5633147"/>
              <a:ext cx="675952" cy="675952"/>
            </a:xfrm>
            <a:prstGeom prst="rect">
              <a:avLst/>
            </a:prstGeom>
          </p:spPr>
        </p:pic>
        <p:pic>
          <p:nvPicPr>
            <p:cNvPr id="27" name="Picture 26" descr="A white circle with a grid on it&#10;&#10;AI-generated content may be incorrect.">
              <a:extLst>
                <a:ext uri="{FF2B5EF4-FFF2-40B4-BE49-F238E27FC236}">
                  <a16:creationId xmlns:a16="http://schemas.microsoft.com/office/drawing/2014/main" id="{8F4B7393-22E8-58B4-B339-946E8AF7A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1466" y="5628823"/>
              <a:ext cx="684600" cy="684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95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34060-635D-3ED1-C15C-FAC8ED095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A group of people sitting around a table outside&#10;&#10;AI-generated content may be incorrect.">
            <a:extLst>
              <a:ext uri="{FF2B5EF4-FFF2-40B4-BE49-F238E27FC236}">
                <a16:creationId xmlns:a16="http://schemas.microsoft.com/office/drawing/2014/main" id="{C3218C9E-0C2F-97A4-1153-583FBAE4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8" name="Picture 7" descr="A group of people standing around a table&#10;&#10;AI-generated content may be incorrect.">
            <a:extLst>
              <a:ext uri="{FF2B5EF4-FFF2-40B4-BE49-F238E27FC236}">
                <a16:creationId xmlns:a16="http://schemas.microsoft.com/office/drawing/2014/main" id="{CF471825-3E0B-71D0-3AE7-F05EDAFEE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10" name="Picture 9" descr="The back of a car&#10;&#10;AI-generated content may be incorrect.">
            <a:extLst>
              <a:ext uri="{FF2B5EF4-FFF2-40B4-BE49-F238E27FC236}">
                <a16:creationId xmlns:a16="http://schemas.microsoft.com/office/drawing/2014/main" id="{31452F92-37AC-010F-6CB6-F2B459674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0" y="-10174"/>
            <a:ext cx="3863340" cy="6878348"/>
          </a:xfrm>
          <a:prstGeom prst="rect">
            <a:avLst/>
          </a:prstGeom>
        </p:spPr>
      </p:pic>
      <p:pic>
        <p:nvPicPr>
          <p:cNvPr id="11" name="Picture 10" descr="A table with various kitchen utensils&#10;&#10;AI-generated content may be incorrect.">
            <a:extLst>
              <a:ext uri="{FF2B5EF4-FFF2-40B4-BE49-F238E27FC236}">
                <a16:creationId xmlns:a16="http://schemas.microsoft.com/office/drawing/2014/main" id="{D00273AD-0C85-8474-F951-63FF28956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337" y="-428963"/>
            <a:ext cx="4465322" cy="793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6320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61A96-9E05-C2BD-1895-C098B4B6A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09B2-5BCD-F816-72BE-B32749F2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pic>
        <p:nvPicPr>
          <p:cNvPr id="4" name="Picture 3" descr="A person standing in front of a table with burlap coverings&#10;&#10;AI-generated content may be incorrect.">
            <a:extLst>
              <a:ext uri="{FF2B5EF4-FFF2-40B4-BE49-F238E27FC236}">
                <a16:creationId xmlns:a16="http://schemas.microsoft.com/office/drawing/2014/main" id="{F1901DD2-EA37-C5AF-404E-C9D2AE2A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EBE189-EBAA-9F45-5136-CEBBE8FFD109}"/>
              </a:ext>
            </a:extLst>
          </p:cNvPr>
          <p:cNvSpPr txBox="1"/>
          <p:nvPr/>
        </p:nvSpPr>
        <p:spPr>
          <a:xfrm>
            <a:off x="3923270" y="946305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Heber Sarria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89BF41-002A-7345-73DF-6D328EF162CB}"/>
              </a:ext>
            </a:extLst>
          </p:cNvPr>
          <p:cNvGrpSpPr/>
          <p:nvPr/>
        </p:nvGrpSpPr>
        <p:grpSpPr>
          <a:xfrm>
            <a:off x="3302370" y="1289741"/>
            <a:ext cx="641562" cy="253142"/>
            <a:chOff x="3302370" y="1289741"/>
            <a:chExt cx="641562" cy="25314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14:cNvPr>
                <p14:cNvContentPartPr/>
                <p14:nvPr/>
              </p14:nvContentPartPr>
              <p14:xfrm>
                <a:off x="3355692" y="1289741"/>
                <a:ext cx="588240" cy="216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87A951-7496-9241-527E-0D8E33A8EC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37692" y="1271741"/>
                  <a:ext cx="623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14:cNvPr>
                <p14:cNvContentPartPr/>
                <p14:nvPr/>
              </p14:nvContentPartPr>
              <p14:xfrm>
                <a:off x="3302370" y="1346683"/>
                <a:ext cx="276840" cy="196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3C5E0E-7B89-AA7D-947C-FEE0222C887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84730" y="1329043"/>
                  <a:ext cx="312480" cy="23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24DA180-D0E5-A0DF-4C14-B7F99D0D84F5}"/>
              </a:ext>
            </a:extLst>
          </p:cNvPr>
          <p:cNvSpPr txBox="1"/>
          <p:nvPr/>
        </p:nvSpPr>
        <p:spPr>
          <a:xfrm>
            <a:off x="7353260" y="4162877"/>
            <a:ext cx="522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Finca La Tierra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341803-BACA-76FD-3068-AA1A04C1AD9D}"/>
              </a:ext>
            </a:extLst>
          </p:cNvPr>
          <p:cNvGrpSpPr/>
          <p:nvPr/>
        </p:nvGrpSpPr>
        <p:grpSpPr>
          <a:xfrm>
            <a:off x="6823967" y="3508264"/>
            <a:ext cx="462066" cy="976680"/>
            <a:chOff x="6823967" y="3508264"/>
            <a:chExt cx="462066" cy="9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14:cNvPr>
                <p14:cNvContentPartPr/>
                <p14:nvPr/>
              </p14:nvContentPartPr>
              <p14:xfrm>
                <a:off x="6904073" y="3543184"/>
                <a:ext cx="381960" cy="941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4EA6CB-1C29-7CD8-3BF3-3535BFDECF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86433" y="3525544"/>
                  <a:ext cx="41760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14:cNvPr>
                <p14:cNvContentPartPr/>
                <p14:nvPr/>
              </p14:nvContentPartPr>
              <p14:xfrm>
                <a:off x="6823967" y="3508264"/>
                <a:ext cx="231120" cy="272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66208DB-E00D-6D70-F71C-4D2A08881FC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05967" y="3490264"/>
                  <a:ext cx="266760" cy="30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35122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DB76D-9220-C46C-EA9F-C50E43816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B45D-F8CA-DAEB-1A91-CF753BD8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Coffee Journey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86B321-B29C-1742-0B05-F1AF91FD2CB4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1FAAAF-662A-AEA6-E53E-3CF78A006EC8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AE21DD-DA09-35D1-8F31-D2755C1C667C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5D22EC36-E296-64C9-A85A-BBD655001187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45A75E-1A7E-CD1F-6433-949B440F228E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A37C4BB-CAB0-99AE-73F6-421EEB5D24C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Circle: Hollow 8">
            <a:extLst>
              <a:ext uri="{FF2B5EF4-FFF2-40B4-BE49-F238E27FC236}">
                <a16:creationId xmlns:a16="http://schemas.microsoft.com/office/drawing/2014/main" id="{A1F4E3D9-E9D9-008F-8A04-CFF9EFC1A832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Circle: Hollow 9">
            <a:extLst>
              <a:ext uri="{FF2B5EF4-FFF2-40B4-BE49-F238E27FC236}">
                <a16:creationId xmlns:a16="http://schemas.microsoft.com/office/drawing/2014/main" id="{FB4B591D-DE05-A080-8E59-83C2CB1F57FF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91B929-3A6C-B052-3A4C-3D51119DCB30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2CB997C-75B7-D555-E031-D7F9B359F301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15513-A632-D7EC-EE5B-A8CB863F907F}"/>
              </a:ext>
            </a:extLst>
          </p:cNvPr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0673C9-B1EB-8783-95D2-AF196DFBF0D5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ENJOYED COFFEE</a:t>
            </a:r>
            <a:br>
              <a:rPr lang="en-US" sz="1400" dirty="0"/>
            </a:br>
            <a:r>
              <a:rPr lang="en-US" sz="1400" dirty="0"/>
              <a:t>FOR THE FIRST TIME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07C7B46-4B50-A581-2C9A-A5A91950CF2B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E17FC4-CF1D-00AC-B45A-275F96A72005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ircle: Hollow 20">
            <a:extLst>
              <a:ext uri="{FF2B5EF4-FFF2-40B4-BE49-F238E27FC236}">
                <a16:creationId xmlns:a16="http://schemas.microsoft.com/office/drawing/2014/main" id="{1D65A29A-C779-87AF-D51B-C26DD3FC8A65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21">
            <a:extLst>
              <a:ext uri="{FF2B5EF4-FFF2-40B4-BE49-F238E27FC236}">
                <a16:creationId xmlns:a16="http://schemas.microsoft.com/office/drawing/2014/main" id="{8641BD39-B43E-CFD3-5E27-314D3C7B30F5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09D38D9-BA24-1ACF-BAE8-74EB86F2F64B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4113CCE-AC82-45D5-A51C-63D6A0384B45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2BF53F-876E-7020-ABDB-EFA6CF8B9389}"/>
              </a:ext>
            </a:extLst>
          </p:cNvPr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6BFF15-8BEF-8BE4-0E2B-30057F3914AF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POWERSHELL CONFERENCE EUROPE 2023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C8B0C27-46C9-5766-CCB3-8C28BE3812B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83987F4-C9FF-8B9B-A554-E14BF3C7557A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ircle: Hollow 29">
            <a:extLst>
              <a:ext uri="{FF2B5EF4-FFF2-40B4-BE49-F238E27FC236}">
                <a16:creationId xmlns:a16="http://schemas.microsoft.com/office/drawing/2014/main" id="{EE1BCC25-0993-0740-B568-ABA2A3A6A196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4" name="Circle: Hollow 30">
            <a:extLst>
              <a:ext uri="{FF2B5EF4-FFF2-40B4-BE49-F238E27FC236}">
                <a16:creationId xmlns:a16="http://schemas.microsoft.com/office/drawing/2014/main" id="{BE146BB0-93AE-3AAF-BBF9-AA83B1446883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4E87E1-A043-0A19-5563-1383B9E420A7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3173AEC-9001-270A-875E-11DEDD033ADE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6F6AD2-01E7-B678-A12A-098A79197044}"/>
              </a:ext>
            </a:extLst>
          </p:cNvPr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Century Gothic" panose="020B0502020202020204" pitchFamily="34" charset="0"/>
              </a:rPr>
              <a:t>2023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EEDC3C-AFD4-D6BC-E7FF-829DADD62552}"/>
              </a:ext>
            </a:extLst>
          </p:cNvPr>
          <p:cNvSpPr txBox="1"/>
          <p:nvPr/>
        </p:nvSpPr>
        <p:spPr>
          <a:xfrm>
            <a:off x="5039817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BOUGHT A COFFEE ROASTER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90D7C572-A4EB-DB13-BB48-59FAE9F35517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FCEF44-EB11-1E76-542A-E241F96EFFAC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1" name="Circle: Hollow 46">
            <a:extLst>
              <a:ext uri="{FF2B5EF4-FFF2-40B4-BE49-F238E27FC236}">
                <a16:creationId xmlns:a16="http://schemas.microsoft.com/office/drawing/2014/main" id="{D8AFCE17-D9BC-DBB6-34F0-A2031B1A1226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ircle: Hollow 47">
            <a:extLst>
              <a:ext uri="{FF2B5EF4-FFF2-40B4-BE49-F238E27FC236}">
                <a16:creationId xmlns:a16="http://schemas.microsoft.com/office/drawing/2014/main" id="{BE21CC51-B279-0E89-E77B-456FCBA661D2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CE96D2-B955-C060-10F1-7224FBEADF79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8A97D75-4BF4-AD3C-8C40-E7961C4AC643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A8DE86-7AFE-3B26-F731-CAECDA9066F5}"/>
              </a:ext>
            </a:extLst>
          </p:cNvPr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4849C1-0652-0CBF-D090-C384EAD3BDBC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EA7EF1-082E-808E-B793-B7E45C8F0C92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E3B482D-47DC-5425-FC8D-C9E91990F696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9F60070-AE67-F0F2-3323-B945BD64937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7E8D39-1DEA-8EA8-063B-338ED0C9BA1E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50E99D-745E-E3FD-4A37-4695185A162B}"/>
              </a:ext>
            </a:extLst>
          </p:cNvPr>
          <p:cNvSpPr txBox="1"/>
          <p:nvPr/>
        </p:nvSpPr>
        <p:spPr>
          <a:xfrm>
            <a:off x="5037774" y="586459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SWEDISH SPECIALTY COFFEE CAMP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B341D05B-964A-8497-0313-9E59EC73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45" y="1739620"/>
            <a:ext cx="1419416" cy="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5099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4" grpId="0" animBg="1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0F04F5-5512-6809-03F4-CE09254F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792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Unwonted">
  <a:themeElements>
    <a:clrScheme name="Custom 49">
      <a:dk1>
        <a:srgbClr val="FFFFFF"/>
      </a:dk1>
      <a:lt1>
        <a:srgbClr val="000000"/>
      </a:lt1>
      <a:dk2>
        <a:srgbClr val="001733"/>
      </a:dk2>
      <a:lt2>
        <a:srgbClr val="E8E8E8"/>
      </a:lt2>
      <a:accent1>
        <a:srgbClr val="FFA902"/>
      </a:accent1>
      <a:accent2>
        <a:srgbClr val="FF7313"/>
      </a:accent2>
      <a:accent3>
        <a:srgbClr val="88DCAC"/>
      </a:accent3>
      <a:accent4>
        <a:srgbClr val="2BD1EF"/>
      </a:accent4>
      <a:accent5>
        <a:srgbClr val="FF4B50"/>
      </a:accent5>
      <a:accent6>
        <a:srgbClr val="4EA72E"/>
      </a:accent6>
      <a:hlink>
        <a:srgbClr val="87DCAB"/>
      </a:hlink>
      <a:folHlink>
        <a:srgbClr val="2AD1EE"/>
      </a:folHlink>
    </a:clrScheme>
    <a:fontScheme name="Office">
      <a:majorFont>
        <a:latin typeface="Open Sans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Open San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A030E552A7649B282E6A6A8B02B54" ma:contentTypeVersion="15" ma:contentTypeDescription="Create a new document." ma:contentTypeScope="" ma:versionID="3edc5b028c060f88a63252434f72fee8">
  <xsd:schema xmlns:xsd="http://www.w3.org/2001/XMLSchema" xmlns:xs="http://www.w3.org/2001/XMLSchema" xmlns:p="http://schemas.microsoft.com/office/2006/metadata/properties" xmlns:ns2="42fad681-8665-4fab-8eec-c0f59876cec7" xmlns:ns3="4852849e-384c-4a65-bfb4-dfa4ba6927c7" targetNamespace="http://schemas.microsoft.com/office/2006/metadata/properties" ma:root="true" ma:fieldsID="0be2397fda3dd437a17135c15c4f2635" ns2:_="" ns3:_="">
    <xsd:import namespace="42fad681-8665-4fab-8eec-c0f59876cec7"/>
    <xsd:import namespace="4852849e-384c-4a65-bfb4-dfa4ba6927c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d681-8665-4fab-8eec-c0f59876cec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fd1d540-180c-476a-8a5c-8b9229c6df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2849e-384c-4a65-bfb4-dfa4ba6927c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6ad97f2-07d2-4ece-b4e2-ce0fe050e9a6}" ma:internalName="TaxCatchAll" ma:showField="CatchAllData" ma:web="4852849e-384c-4a65-bfb4-dfa4ba6927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52849e-384c-4a65-bfb4-dfa4ba6927c7" xsi:nil="true"/>
    <lcf76f155ced4ddcb4097134ff3c332f xmlns="42fad681-8665-4fab-8eec-c0f59876cec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B84394D-254A-4330-915F-EDB286D186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5E41A9-7207-4596-8A02-63BF5E1E3A41}">
  <ds:schemaRefs>
    <ds:schemaRef ds:uri="42fad681-8665-4fab-8eec-c0f59876cec7"/>
    <ds:schemaRef ds:uri="4852849e-384c-4a65-bfb4-dfa4ba6927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FC3DBFC-306C-4A1E-899F-F4A4B894E2C2}">
  <ds:schemaRefs>
    <ds:schemaRef ds:uri="http://purl.org/dc/elements/1.1/"/>
    <ds:schemaRef ds:uri="4852849e-384c-4a65-bfb4-dfa4ba6927c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fad681-8665-4fab-8eec-c0f59876cec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26011</TotalTime>
  <Words>1278</Words>
  <Application>Microsoft Macintosh PowerPoint</Application>
  <PresentationFormat>Widescreen</PresentationFormat>
  <Paragraphs>240</Paragraphs>
  <Slides>55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Open Sans</vt:lpstr>
      <vt:lpstr>Arial</vt:lpstr>
      <vt:lpstr>Century Gothic</vt:lpstr>
      <vt:lpstr>Aptos</vt:lpstr>
      <vt:lpstr>Unwonted</vt:lpstr>
      <vt:lpstr>1_Unwonted</vt:lpstr>
      <vt:lpstr>Learning How to Drink Better Coffee</vt:lpstr>
      <vt:lpstr>PowerPoint Presentation</vt:lpstr>
      <vt:lpstr>My Coffee Journey</vt:lpstr>
      <vt:lpstr>PowerPoint Presentation</vt:lpstr>
      <vt:lpstr>My Coffee Journey</vt:lpstr>
      <vt:lpstr>PowerPoint Presentation</vt:lpstr>
      <vt:lpstr>My Coffee Journey</vt:lpstr>
      <vt:lpstr>My Coffee Journey</vt:lpstr>
      <vt:lpstr>PowerPoint Presentation</vt:lpstr>
      <vt:lpstr>PowerPoint Presentation</vt:lpstr>
      <vt:lpstr>My Coffee Journey</vt:lpstr>
      <vt:lpstr>Emanuel Palm</vt:lpstr>
      <vt:lpstr>Agenda</vt:lpstr>
      <vt:lpstr>What is Specialty Coffee?</vt:lpstr>
      <vt:lpstr>PowerPoint Presentation</vt:lpstr>
      <vt:lpstr>What is Specialty Coffee?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I know it’s Specialty Coffee?</vt:lpstr>
      <vt:lpstr>Coffee Farming</vt:lpstr>
      <vt:lpstr>Farming</vt:lpstr>
      <vt:lpstr>Leftover Pulp, Skin, Husk?</vt:lpstr>
      <vt:lpstr>Where is Coffee Grown – “The Coffee Belt”</vt:lpstr>
      <vt:lpstr>Where is Coffee Grown?</vt:lpstr>
      <vt:lpstr>Varietals – “Arabica vs Robusta”</vt:lpstr>
      <vt:lpstr>PowerPoint Presentation</vt:lpstr>
      <vt:lpstr>PowerPoint Presentation</vt:lpstr>
      <vt:lpstr>PowerPoint Presentation</vt:lpstr>
      <vt:lpstr>PowerPoint Presentation</vt:lpstr>
      <vt:lpstr>Varietals – “Arabica vs Robusta”</vt:lpstr>
      <vt:lpstr>Coffee Processing</vt:lpstr>
      <vt:lpstr>Coffee Processing</vt:lpstr>
      <vt:lpstr>PowerPoint Presentation</vt:lpstr>
      <vt:lpstr>PowerPoint Presentation</vt:lpstr>
      <vt:lpstr>PowerPoint Presentation</vt:lpstr>
      <vt:lpstr>Flavors</vt:lpstr>
      <vt:lpstr>Supply Chain &amp; Market</vt:lpstr>
      <vt:lpstr>Supply Chain &amp; Market</vt:lpstr>
      <vt:lpstr>Supply Chain &amp; Market</vt:lpstr>
      <vt:lpstr>Roasting</vt:lpstr>
      <vt:lpstr>Caffeine</vt:lpstr>
      <vt:lpstr>Instant Coffee?</vt:lpstr>
      <vt:lpstr>Grinding</vt:lpstr>
      <vt:lpstr>Brewing</vt:lpstr>
      <vt:lpstr>I just want a good cup of coffee - Variables</vt:lpstr>
      <vt:lpstr>Beans</vt:lpstr>
      <vt:lpstr>Processing Method</vt:lpstr>
      <vt:lpstr>Varietal</vt:lpstr>
      <vt:lpstr>Altitude</vt:lpstr>
      <vt:lpstr>Demo Time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Smuzhanytsia</dc:creator>
  <cp:lastModifiedBy>Emanuel Palm</cp:lastModifiedBy>
  <cp:revision>169</cp:revision>
  <dcterms:created xsi:type="dcterms:W3CDTF">2024-05-13T14:10:36Z</dcterms:created>
  <dcterms:modified xsi:type="dcterms:W3CDTF">2026-02-02T09:51:17Z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0x010100617A030E552A7649B282E6A6A8B02B54</vt:lpwstr>
  </property>
  <property fmtid="{D5CDD505-2E9C-101B-9397-08002B2CF9AE}" pid="3" name="MediaServiceImageTags">
    <vt:lpwstr/>
  </property>
</Properties>
</file>